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2"/>
  </p:notesMasterIdLst>
  <p:handoutMasterIdLst>
    <p:handoutMasterId r:id="rId13"/>
  </p:handoutMasterIdLst>
  <p:sldIdLst>
    <p:sldId id="292" r:id="rId5"/>
    <p:sldId id="304" r:id="rId6"/>
    <p:sldId id="276" r:id="rId7"/>
    <p:sldId id="299" r:id="rId8"/>
    <p:sldId id="305" r:id="rId9"/>
    <p:sldId id="298" r:id="rId10"/>
    <p:sldId id="289" r:id="rId1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36" userDrawn="1">
          <p15:clr>
            <a:srgbClr val="A4A3A4"/>
          </p15:clr>
        </p15:guide>
        <p15:guide id="2" pos="312"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446992"/>
    <a:srgbClr val="AEC2D8"/>
    <a:srgbClr val="98432A"/>
    <a:srgbClr val="D84400"/>
    <a:srgbClr val="44678D"/>
    <a:srgbClr val="263E5A"/>
    <a:srgbClr val="D6E0EB"/>
    <a:srgbClr val="728DAB"/>
    <a:srgbClr val="C95B3A"/>
    <a:srgbClr val="2D4C6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252" autoAdjust="0"/>
    <p:restoredTop sz="89358"/>
  </p:normalViewPr>
  <p:slideViewPr>
    <p:cSldViewPr snapToGrid="0" showGuides="1">
      <p:cViewPr varScale="1">
        <p:scale>
          <a:sx n="93" d="100"/>
          <a:sy n="93" d="100"/>
        </p:scale>
        <p:origin x="1704" y="208"/>
      </p:cViewPr>
      <p:guideLst>
        <p:guide orient="horz" pos="1536"/>
        <p:guide pos="312"/>
      </p:guideLst>
    </p:cSldViewPr>
  </p:slideViewPr>
  <p:outlineViewPr>
    <p:cViewPr>
      <p:scale>
        <a:sx n="33" d="100"/>
        <a:sy n="33" d="100"/>
      </p:scale>
      <p:origin x="0" y="-1616"/>
    </p:cViewPr>
  </p:outlineViewPr>
  <p:notesTextViewPr>
    <p:cViewPr>
      <p:scale>
        <a:sx n="1" d="1"/>
        <a:sy n="1" d="1"/>
      </p:scale>
      <p:origin x="0" y="0"/>
    </p:cViewPr>
  </p:notesTextViewPr>
  <p:sorterViewPr>
    <p:cViewPr>
      <p:scale>
        <a:sx n="150" d="100"/>
        <a:sy n="150" d="100"/>
      </p:scale>
      <p:origin x="0" y="-13766"/>
    </p:cViewPr>
  </p:sorterViewPr>
  <p:notesViewPr>
    <p:cSldViewPr snapToGrid="0">
      <p:cViewPr varScale="1">
        <p:scale>
          <a:sx n="122" d="100"/>
          <a:sy n="122" d="100"/>
        </p:scale>
        <p:origin x="6040" y="19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handoutMaster" Target="handoutMasters/handoutMaster1.xml"/><Relationship Id="rId18" Type="http://schemas.microsoft.com/office/2018/10/relationships/authors" Target="author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27E3961-5613-64C6-63C3-6085D0CDAE5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506D1F08-FF42-95F6-3130-AE63E560487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CD26A2A-0A96-0647-84E5-C82F2EFD9474}" type="datetimeFigureOut">
              <a:rPr lang="en-US" smtClean="0"/>
              <a:t>4/28/23</a:t>
            </a:fld>
            <a:endParaRPr lang="en-US" dirty="0"/>
          </a:p>
        </p:txBody>
      </p:sp>
      <p:sp>
        <p:nvSpPr>
          <p:cNvPr id="4" name="Footer Placeholder 3">
            <a:extLst>
              <a:ext uri="{FF2B5EF4-FFF2-40B4-BE49-F238E27FC236}">
                <a16:creationId xmlns:a16="http://schemas.microsoft.com/office/drawing/2014/main" id="{4CD5B35B-A046-EC3C-A80E-3D9D12C1498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202DDE3-703C-8B4C-9506-EC0A39AACD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8DC1D1-B6C2-C644-8BF1-C34DBFFE1C78}" type="slidenum">
              <a:rPr lang="en-US" smtClean="0"/>
              <a:t>‹#›</a:t>
            </a:fld>
            <a:endParaRPr lang="en-US" dirty="0"/>
          </a:p>
        </p:txBody>
      </p:sp>
    </p:spTree>
    <p:extLst>
      <p:ext uri="{BB962C8B-B14F-4D97-AF65-F5344CB8AC3E}">
        <p14:creationId xmlns:p14="http://schemas.microsoft.com/office/powerpoint/2010/main" val="933479363"/>
      </p:ext>
    </p:extLst>
  </p:cSld>
  <p:clrMap bg1="lt1" tx1="dk1" bg2="lt2" tx2="dk2" accent1="accent1" accent2="accent2" accent3="accent3" accent4="accent4" accent5="accent5" accent6="accent6" hlink="hlink" folHlink="folHlink"/>
</p:handoutMaster>
</file>

<file path=ppt/media/image1.jpg>
</file>

<file path=ppt/media/image10.jpeg>
</file>

<file path=ppt/media/image11.jpeg>
</file>

<file path=ppt/media/image12.jpeg>
</file>

<file path=ppt/media/image13.jpeg>
</file>

<file path=ppt/media/image2.jpeg>
</file>

<file path=ppt/media/image3.jpe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B40C3B-E28A-4854-8EDA-E7F8F6F6FFEF}" type="datetimeFigureOut">
              <a:rPr lang="zh-CN" altLang="en-US" smtClean="0"/>
              <a:t>2023/4/28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7105BD-6D6F-49DB-9DE4-D4A6452D7E5F}" type="slidenum">
              <a:rPr lang="zh-CN" altLang="en-US" smtClean="0"/>
              <a:t>‹#›</a:t>
            </a:fld>
            <a:endParaRPr lang="zh-CN" altLang="en-US"/>
          </a:p>
        </p:txBody>
      </p:sp>
    </p:spTree>
    <p:extLst>
      <p:ext uri="{BB962C8B-B14F-4D97-AF65-F5344CB8AC3E}">
        <p14:creationId xmlns:p14="http://schemas.microsoft.com/office/powerpoint/2010/main" val="4226651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PlusJakartaSans"/>
              </a:rPr>
              <a:t>Photo by </a:t>
            </a:r>
            <a:r>
              <a:rPr lang="en-US" b="0" i="0" dirty="0" err="1">
                <a:solidFill>
                  <a:srgbClr val="000000"/>
                </a:solidFill>
                <a:effectLst/>
                <a:latin typeface="PlusJakartaSans"/>
              </a:rPr>
              <a:t>Pixabay</a:t>
            </a:r>
            <a:r>
              <a:rPr lang="en-US" b="0" i="0" dirty="0">
                <a:solidFill>
                  <a:srgbClr val="000000"/>
                </a:solidFill>
                <a:effectLst/>
                <a:latin typeface="PlusJakartaSans"/>
              </a:rPr>
              <a:t>: https://</a:t>
            </a:r>
            <a:r>
              <a:rPr lang="en-US" b="0" i="0" dirty="0" err="1">
                <a:solidFill>
                  <a:srgbClr val="000000"/>
                </a:solidFill>
                <a:effectLst/>
                <a:latin typeface="PlusJakartaSans"/>
              </a:rPr>
              <a:t>www.pexels.com</a:t>
            </a:r>
            <a:r>
              <a:rPr lang="en-US" b="0" i="0" dirty="0">
                <a:solidFill>
                  <a:srgbClr val="000000"/>
                </a:solidFill>
                <a:effectLst/>
                <a:latin typeface="PlusJakartaSans"/>
              </a:rPr>
              <a:t>/photo/forest-on-fire-51951/</a:t>
            </a:r>
            <a:endParaRPr lang="en-US" dirty="0"/>
          </a:p>
        </p:txBody>
      </p:sp>
      <p:sp>
        <p:nvSpPr>
          <p:cNvPr id="4" name="Slide Number Placeholder 3"/>
          <p:cNvSpPr>
            <a:spLocks noGrp="1"/>
          </p:cNvSpPr>
          <p:nvPr>
            <p:ph type="sldNum" sz="quarter" idx="5"/>
          </p:nvPr>
        </p:nvSpPr>
        <p:spPr/>
        <p:txBody>
          <a:bodyPr/>
          <a:lstStyle/>
          <a:p>
            <a:fld id="{017105BD-6D6F-49DB-9DE4-D4A6452D7E5F}" type="slidenum">
              <a:rPr lang="zh-CN" altLang="en-US" smtClean="0"/>
              <a:t>1</a:t>
            </a:fld>
            <a:endParaRPr lang="zh-CN" altLang="en-US"/>
          </a:p>
        </p:txBody>
      </p:sp>
    </p:spTree>
    <p:extLst>
      <p:ext uri="{BB962C8B-B14F-4D97-AF65-F5344CB8AC3E}">
        <p14:creationId xmlns:p14="http://schemas.microsoft.com/office/powerpoint/2010/main" val="41204561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Global economic damage from Wildfire, Flood and Earthquake accounted for ~$36billion</a:t>
            </a:r>
          </a:p>
          <a:p>
            <a:r>
              <a:rPr lang="en-US" sz="1200" dirty="0"/>
              <a:t>Wildfire acres burned in the United States alone has increased by 196% in the last decade</a:t>
            </a:r>
            <a:br>
              <a:rPr lang="en-US" sz="1200" dirty="0"/>
            </a:br>
            <a:br>
              <a:rPr lang="en-US" sz="1200" dirty="0"/>
            </a:br>
            <a:endParaRPr lang="en-US" dirty="0"/>
          </a:p>
        </p:txBody>
      </p:sp>
      <p:sp>
        <p:nvSpPr>
          <p:cNvPr id="4" name="Slide Number Placeholder 3"/>
          <p:cNvSpPr>
            <a:spLocks noGrp="1"/>
          </p:cNvSpPr>
          <p:nvPr>
            <p:ph type="sldNum" sz="quarter" idx="5"/>
          </p:nvPr>
        </p:nvSpPr>
        <p:spPr/>
        <p:txBody>
          <a:bodyPr/>
          <a:lstStyle/>
          <a:p>
            <a:fld id="{017105BD-6D6F-49DB-9DE4-D4A6452D7E5F}" type="slidenum">
              <a:rPr lang="zh-CN" altLang="en-US" smtClean="0"/>
              <a:t>2</a:t>
            </a:fld>
            <a:endParaRPr lang="zh-CN" altLang="en-US"/>
          </a:p>
        </p:txBody>
      </p:sp>
    </p:spTree>
    <p:extLst>
      <p:ext uri="{BB962C8B-B14F-4D97-AF65-F5344CB8AC3E}">
        <p14:creationId xmlns:p14="http://schemas.microsoft.com/office/powerpoint/2010/main" val="16719599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17105BD-6D6F-49DB-9DE4-D4A6452D7E5F}" type="slidenum">
              <a:rPr lang="zh-CN" altLang="en-US" smtClean="0"/>
              <a:t>3</a:t>
            </a:fld>
            <a:endParaRPr lang="zh-CN" altLang="en-US"/>
          </a:p>
        </p:txBody>
      </p:sp>
    </p:spTree>
    <p:extLst>
      <p:ext uri="{BB962C8B-B14F-4D97-AF65-F5344CB8AC3E}">
        <p14:creationId xmlns:p14="http://schemas.microsoft.com/office/powerpoint/2010/main" val="11425863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Train AI on where and when wild fires have occurred in the past and predict an upcoming wildfire</a:t>
            </a:r>
            <a:endParaRPr lang="hi-IN"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solidFill>
              </a:rPr>
              <a:t>Given a place &amp; time, AI can predict if there is an upcoming wildfire using the ML model</a:t>
            </a:r>
            <a:endParaRPr lang="hi-IN" sz="120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Result of the prediction will be surfaced on Google Maps and Weather contextually. It will also be surfaced on websites where people search for places (ex: trip booking)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endParaRPr lang="en-US" dirty="0"/>
          </a:p>
        </p:txBody>
      </p:sp>
      <p:sp>
        <p:nvSpPr>
          <p:cNvPr id="4" name="Slide Number Placeholder 3"/>
          <p:cNvSpPr>
            <a:spLocks noGrp="1"/>
          </p:cNvSpPr>
          <p:nvPr>
            <p:ph type="sldNum" sz="quarter" idx="5"/>
          </p:nvPr>
        </p:nvSpPr>
        <p:spPr/>
        <p:txBody>
          <a:bodyPr/>
          <a:lstStyle/>
          <a:p>
            <a:fld id="{017105BD-6D6F-49DB-9DE4-D4A6452D7E5F}" type="slidenum">
              <a:rPr lang="zh-CN" altLang="en-US" smtClean="0"/>
              <a:t>4</a:t>
            </a:fld>
            <a:endParaRPr lang="zh-CN" altLang="en-US"/>
          </a:p>
        </p:txBody>
      </p:sp>
    </p:spTree>
    <p:extLst>
      <p:ext uri="{BB962C8B-B14F-4D97-AF65-F5344CB8AC3E}">
        <p14:creationId xmlns:p14="http://schemas.microsoft.com/office/powerpoint/2010/main" val="25779608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bg>
      <p:bgPr>
        <a:solidFill>
          <a:schemeClr val="accent3">
            <a:alpha val="20000"/>
          </a:schemeClr>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EC2501B-DEA6-190E-3633-E32F635B7CE1}"/>
              </a:ext>
            </a:extLst>
          </p:cNvPr>
          <p:cNvSpPr>
            <a:spLocks noGrp="1"/>
          </p:cNvSpPr>
          <p:nvPr>
            <p:ph type="title"/>
          </p:nvPr>
        </p:nvSpPr>
        <p:spPr>
          <a:xfrm>
            <a:off x="1484764" y="1986926"/>
            <a:ext cx="5257793" cy="2057441"/>
          </a:xfrm>
        </p:spPr>
        <p:txBody>
          <a:bodyPr>
            <a:noAutofit/>
          </a:bodyPr>
          <a:lstStyle/>
          <a:p>
            <a:r>
              <a:rPr lang="en-US" noProof="0"/>
              <a:t>Click to edit Master title style</a:t>
            </a:r>
            <a:endParaRPr lang="en-US" noProof="0" dirty="0"/>
          </a:p>
        </p:txBody>
      </p:sp>
      <p:cxnSp>
        <p:nvCxnSpPr>
          <p:cNvPr id="24" name="Straight Connector 2">
            <a:extLst>
              <a:ext uri="{FF2B5EF4-FFF2-40B4-BE49-F238E27FC236}">
                <a16:creationId xmlns:a16="http://schemas.microsoft.com/office/drawing/2014/main" id="{F1FCCFDB-D985-4322-AC87-F69214893708}"/>
              </a:ext>
            </a:extLst>
          </p:cNvPr>
          <p:cNvCxnSpPr/>
          <p:nvPr userDrawn="1"/>
        </p:nvCxnSpPr>
        <p:spPr>
          <a:xfrm>
            <a:off x="1509005" y="4172084"/>
            <a:ext cx="0" cy="760288"/>
          </a:xfrm>
          <a:prstGeom prst="line">
            <a:avLst/>
          </a:prstGeom>
          <a:noFill/>
          <a:ln w="19050" cap="flat" cmpd="sng" algn="ctr">
            <a:solidFill>
              <a:srgbClr val="D84400"/>
            </a:solidFill>
            <a:prstDash val="solid"/>
            <a:miter lim="800000"/>
          </a:ln>
          <a:effectLst/>
        </p:spPr>
      </p:cxnSp>
      <p:sp>
        <p:nvSpPr>
          <p:cNvPr id="27" name="Content placeholder 47" descr="Click icon to add picture">
            <a:extLst>
              <a:ext uri="{FF2B5EF4-FFF2-40B4-BE49-F238E27FC236}">
                <a16:creationId xmlns:a16="http://schemas.microsoft.com/office/drawing/2014/main" id="{EA8265B5-83C5-4AE9-88AB-3F2443B57F00}"/>
              </a:ext>
            </a:extLst>
          </p:cNvPr>
          <p:cNvSpPr>
            <a:spLocks noGrp="1"/>
          </p:cNvSpPr>
          <p:nvPr>
            <p:ph type="body" sz="quarter" idx="28" hasCustomPrompt="1"/>
          </p:nvPr>
        </p:nvSpPr>
        <p:spPr>
          <a:xfrm>
            <a:off x="1601366" y="4172084"/>
            <a:ext cx="1570612" cy="760288"/>
          </a:xfrm>
          <a:prstGeom prst="rect">
            <a:avLst/>
          </a:prstGeom>
        </p:spPr>
        <p:txBody>
          <a:bodyPr>
            <a:noAutofit/>
          </a:bodyPr>
          <a:lstStyle>
            <a:lvl1pPr marL="0" indent="0">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noProof="0"/>
              <a:t>Click to edit Master title style </a:t>
            </a:r>
          </a:p>
        </p:txBody>
      </p:sp>
      <p:sp>
        <p:nvSpPr>
          <p:cNvPr id="47" name="Content placeholder 47">
            <a:extLst>
              <a:ext uri="{FF2B5EF4-FFF2-40B4-BE49-F238E27FC236}">
                <a16:creationId xmlns:a16="http://schemas.microsoft.com/office/drawing/2014/main" id="{0FFAAB58-ABE4-41AC-B94E-432936CE0301}"/>
              </a:ext>
            </a:extLst>
          </p:cNvPr>
          <p:cNvSpPr>
            <a:spLocks noGrp="1"/>
          </p:cNvSpPr>
          <p:nvPr>
            <p:ph type="pic" sz="quarter" idx="47" hasCustomPrompt="1"/>
          </p:nvPr>
        </p:nvSpPr>
        <p:spPr>
          <a:xfrm>
            <a:off x="6742557" y="821836"/>
            <a:ext cx="4405503" cy="5066346"/>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a:solidFill>
                  <a:schemeClr val="accent6"/>
                </a:solidFill>
              </a:defRPr>
            </a:lvl1pPr>
          </a:lstStyle>
          <a:p>
            <a:r>
              <a:rPr lang="en-US" altLang="zh-CN" noProof="0" dirty="0"/>
              <a:t>Click icon to add picture≈≈</a:t>
            </a:r>
          </a:p>
        </p:txBody>
      </p:sp>
      <p:sp>
        <p:nvSpPr>
          <p:cNvPr id="9" name="Freeform: Shape 11">
            <a:extLst>
              <a:ext uri="{FF2B5EF4-FFF2-40B4-BE49-F238E27FC236}">
                <a16:creationId xmlns:a16="http://schemas.microsoft.com/office/drawing/2014/main" id="{9ECA281C-F2CB-AE9D-DCD6-F94D3FEE2E67}"/>
              </a:ext>
            </a:extLst>
          </p:cNvPr>
          <p:cNvSpPr/>
          <p:nvPr userDrawn="1"/>
        </p:nvSpPr>
        <p:spPr>
          <a:xfrm>
            <a:off x="7441324" y="5568778"/>
            <a:ext cx="829927" cy="949454"/>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3"/>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Tree>
    <p:extLst>
      <p:ext uri="{BB962C8B-B14F-4D97-AF65-F5344CB8AC3E}">
        <p14:creationId xmlns:p14="http://schemas.microsoft.com/office/powerpoint/2010/main" val="3496649517"/>
      </p:ext>
    </p:extLst>
  </p:cSld>
  <p:clrMapOvr>
    <a:masterClrMapping/>
  </p:clrMapOvr>
  <p:extLst>
    <p:ext uri="{DCECCB84-F9BA-43D5-87BE-67443E8EF086}">
      <p15:sldGuideLst xmlns:p15="http://schemas.microsoft.com/office/powerpoint/2012/main">
        <p15:guide id="1" pos="528">
          <p15:clr>
            <a:srgbClr val="FBAE40"/>
          </p15:clr>
        </p15:guide>
        <p15:guide id="2" orient="horz" pos="52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 Column with Icons">
    <p:spTree>
      <p:nvGrpSpPr>
        <p:cNvPr id="1" name=""/>
        <p:cNvGrpSpPr/>
        <p:nvPr/>
      </p:nvGrpSpPr>
      <p:grpSpPr>
        <a:xfrm>
          <a:off x="0" y="0"/>
          <a:ext cx="0" cy="0"/>
          <a:chOff x="0" y="0"/>
          <a:chExt cx="0" cy="0"/>
        </a:xfrm>
      </p:grpSpPr>
      <p:sp>
        <p:nvSpPr>
          <p:cNvPr id="4" name="Freeform: Shape 6">
            <a:extLst>
              <a:ext uri="{FF2B5EF4-FFF2-40B4-BE49-F238E27FC236}">
                <a16:creationId xmlns:a16="http://schemas.microsoft.com/office/drawing/2014/main" id="{A533F602-EEC9-45F6-8223-8C8F4914919D}"/>
              </a:ext>
            </a:extLst>
          </p:cNvPr>
          <p:cNvSpPr/>
          <p:nvPr userDrawn="1"/>
        </p:nvSpPr>
        <p:spPr>
          <a:xfrm>
            <a:off x="2121636" y="2070606"/>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5" name="Freeform: Shape 7">
            <a:extLst>
              <a:ext uri="{FF2B5EF4-FFF2-40B4-BE49-F238E27FC236}">
                <a16:creationId xmlns:a16="http://schemas.microsoft.com/office/drawing/2014/main" id="{08F73F8C-5CF8-4470-AE2B-8E6D7952FF3E}"/>
              </a:ext>
            </a:extLst>
          </p:cNvPr>
          <p:cNvSpPr/>
          <p:nvPr userDrawn="1"/>
        </p:nvSpPr>
        <p:spPr>
          <a:xfrm>
            <a:off x="4174867" y="207344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6" name="Freeform: Shape 8">
            <a:extLst>
              <a:ext uri="{FF2B5EF4-FFF2-40B4-BE49-F238E27FC236}">
                <a16:creationId xmlns:a16="http://schemas.microsoft.com/office/drawing/2014/main" id="{1299AD72-44AB-4D37-ABBB-9E295508DDB5}"/>
              </a:ext>
            </a:extLst>
          </p:cNvPr>
          <p:cNvSpPr/>
          <p:nvPr userDrawn="1"/>
        </p:nvSpPr>
        <p:spPr>
          <a:xfrm>
            <a:off x="6308379" y="206452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7" name="Freeform: Shape 9">
            <a:extLst>
              <a:ext uri="{FF2B5EF4-FFF2-40B4-BE49-F238E27FC236}">
                <a16:creationId xmlns:a16="http://schemas.microsoft.com/office/drawing/2014/main" id="{834981F1-A16D-4CA2-8001-0D2A65539268}"/>
              </a:ext>
            </a:extLst>
          </p:cNvPr>
          <p:cNvSpPr/>
          <p:nvPr userDrawn="1"/>
        </p:nvSpPr>
        <p:spPr>
          <a:xfrm>
            <a:off x="8407152" y="206898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31" name="Content placeholder 47" descr="Click icon to add picture">
            <a:extLst>
              <a:ext uri="{FF2B5EF4-FFF2-40B4-BE49-F238E27FC236}">
                <a16:creationId xmlns:a16="http://schemas.microsoft.com/office/drawing/2014/main" id="{7AA46292-B7E4-4DB5-85D0-C4F19D66F86C}"/>
              </a:ext>
            </a:extLst>
          </p:cNvPr>
          <p:cNvSpPr>
            <a:spLocks noGrp="1"/>
          </p:cNvSpPr>
          <p:nvPr>
            <p:ph type="body" sz="quarter" idx="27" hasCustomPrompt="1"/>
          </p:nvPr>
        </p:nvSpPr>
        <p:spPr>
          <a:xfrm>
            <a:off x="821770"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2" name="Content placeholder 47">
            <a:extLst>
              <a:ext uri="{FF2B5EF4-FFF2-40B4-BE49-F238E27FC236}">
                <a16:creationId xmlns:a16="http://schemas.microsoft.com/office/drawing/2014/main" id="{382E7D57-1A1A-432F-AEA9-9730DEE1572B}"/>
              </a:ext>
            </a:extLst>
          </p:cNvPr>
          <p:cNvSpPr>
            <a:spLocks noGrp="1"/>
          </p:cNvSpPr>
          <p:nvPr>
            <p:ph type="body" sz="quarter" idx="28" hasCustomPrompt="1"/>
          </p:nvPr>
        </p:nvSpPr>
        <p:spPr>
          <a:xfrm>
            <a:off x="912627"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3" name="Content placeholder 47" descr="Click icon to add picture">
            <a:extLst>
              <a:ext uri="{FF2B5EF4-FFF2-40B4-BE49-F238E27FC236}">
                <a16:creationId xmlns:a16="http://schemas.microsoft.com/office/drawing/2014/main" id="{E51F0384-440E-45B9-91E7-78CA13DE0B98}"/>
              </a:ext>
            </a:extLst>
          </p:cNvPr>
          <p:cNvSpPr>
            <a:spLocks noGrp="1"/>
          </p:cNvSpPr>
          <p:nvPr>
            <p:ph type="body" sz="quarter" idx="49" hasCustomPrompt="1"/>
          </p:nvPr>
        </p:nvSpPr>
        <p:spPr>
          <a:xfrm>
            <a:off x="2888314"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a:extLst>
              <a:ext uri="{FF2B5EF4-FFF2-40B4-BE49-F238E27FC236}">
                <a16:creationId xmlns:a16="http://schemas.microsoft.com/office/drawing/2014/main" id="{35EAE525-3692-40E8-894E-B19171FF64F6}"/>
              </a:ext>
            </a:extLst>
          </p:cNvPr>
          <p:cNvSpPr>
            <a:spLocks noGrp="1"/>
          </p:cNvSpPr>
          <p:nvPr>
            <p:ph type="body" sz="quarter" idx="50" hasCustomPrompt="1"/>
          </p:nvPr>
        </p:nvSpPr>
        <p:spPr>
          <a:xfrm>
            <a:off x="2979171"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5" name="Content placeholder 47" descr="Click icon to add picture">
            <a:extLst>
              <a:ext uri="{FF2B5EF4-FFF2-40B4-BE49-F238E27FC236}">
                <a16:creationId xmlns:a16="http://schemas.microsoft.com/office/drawing/2014/main" id="{847DC539-F391-4470-96EB-486AB02DADBB}"/>
              </a:ext>
            </a:extLst>
          </p:cNvPr>
          <p:cNvSpPr>
            <a:spLocks noGrp="1"/>
          </p:cNvSpPr>
          <p:nvPr>
            <p:ph type="body" sz="quarter" idx="51" hasCustomPrompt="1"/>
          </p:nvPr>
        </p:nvSpPr>
        <p:spPr>
          <a:xfrm>
            <a:off x="5073898"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6" name="Content placeholder 47">
            <a:extLst>
              <a:ext uri="{FF2B5EF4-FFF2-40B4-BE49-F238E27FC236}">
                <a16:creationId xmlns:a16="http://schemas.microsoft.com/office/drawing/2014/main" id="{50988645-D146-4AFE-B87D-279279577176}"/>
              </a:ext>
            </a:extLst>
          </p:cNvPr>
          <p:cNvSpPr>
            <a:spLocks noGrp="1"/>
          </p:cNvSpPr>
          <p:nvPr>
            <p:ph type="body" sz="quarter" idx="52" hasCustomPrompt="1"/>
          </p:nvPr>
        </p:nvSpPr>
        <p:spPr>
          <a:xfrm>
            <a:off x="5164755"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7" name="Content placeholder 47" descr="Click icon to add picture">
            <a:extLst>
              <a:ext uri="{FF2B5EF4-FFF2-40B4-BE49-F238E27FC236}">
                <a16:creationId xmlns:a16="http://schemas.microsoft.com/office/drawing/2014/main" id="{6712E8AC-14E0-42CC-8037-7C1D0E044B61}"/>
              </a:ext>
            </a:extLst>
          </p:cNvPr>
          <p:cNvSpPr>
            <a:spLocks noGrp="1"/>
          </p:cNvSpPr>
          <p:nvPr>
            <p:ph type="body" sz="quarter" idx="53" hasCustomPrompt="1"/>
          </p:nvPr>
        </p:nvSpPr>
        <p:spPr>
          <a:xfrm>
            <a:off x="7259482"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8" name="Content placeholder 47">
            <a:extLst>
              <a:ext uri="{FF2B5EF4-FFF2-40B4-BE49-F238E27FC236}">
                <a16:creationId xmlns:a16="http://schemas.microsoft.com/office/drawing/2014/main" id="{C68DF822-6F14-4839-BD33-6874C8136EE0}"/>
              </a:ext>
            </a:extLst>
          </p:cNvPr>
          <p:cNvSpPr>
            <a:spLocks noGrp="1"/>
          </p:cNvSpPr>
          <p:nvPr>
            <p:ph type="body" sz="quarter" idx="54" hasCustomPrompt="1"/>
          </p:nvPr>
        </p:nvSpPr>
        <p:spPr>
          <a:xfrm>
            <a:off x="7350339"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9" name="Content placeholder 47" descr="Click icon to add picture">
            <a:extLst>
              <a:ext uri="{FF2B5EF4-FFF2-40B4-BE49-F238E27FC236}">
                <a16:creationId xmlns:a16="http://schemas.microsoft.com/office/drawing/2014/main" id="{2D1F75C7-DA21-4400-B066-F38190B4F520}"/>
              </a:ext>
            </a:extLst>
          </p:cNvPr>
          <p:cNvSpPr>
            <a:spLocks noGrp="1"/>
          </p:cNvSpPr>
          <p:nvPr>
            <p:ph type="body" sz="quarter" idx="55" hasCustomPrompt="1"/>
          </p:nvPr>
        </p:nvSpPr>
        <p:spPr>
          <a:xfrm>
            <a:off x="9445066"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F7CF6BF0-A40D-4F18-B9DF-D9C4106065D2}"/>
              </a:ext>
            </a:extLst>
          </p:cNvPr>
          <p:cNvSpPr>
            <a:spLocks noGrp="1"/>
          </p:cNvSpPr>
          <p:nvPr>
            <p:ph type="body" sz="quarter" idx="56" hasCustomPrompt="1"/>
          </p:nvPr>
        </p:nvSpPr>
        <p:spPr>
          <a:xfrm>
            <a:off x="9535923"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41" name="Content placeholder 47">
            <a:extLst>
              <a:ext uri="{FF2B5EF4-FFF2-40B4-BE49-F238E27FC236}">
                <a16:creationId xmlns:a16="http://schemas.microsoft.com/office/drawing/2014/main" id="{95C6B2A2-937E-4C7D-92E3-8A105DD43A98}"/>
              </a:ext>
            </a:extLst>
          </p:cNvPr>
          <p:cNvSpPr>
            <a:spLocks noGrp="1"/>
          </p:cNvSpPr>
          <p:nvPr>
            <p:ph type="pic" sz="quarter" idx="57"/>
          </p:nvPr>
        </p:nvSpPr>
        <p:spPr>
          <a:xfrm>
            <a:off x="983282"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2" name="Content placeholder 47">
            <a:extLst>
              <a:ext uri="{FF2B5EF4-FFF2-40B4-BE49-F238E27FC236}">
                <a16:creationId xmlns:a16="http://schemas.microsoft.com/office/drawing/2014/main" id="{A9ECEF10-95EB-4F03-B3B1-8FC0E421618E}"/>
              </a:ext>
            </a:extLst>
          </p:cNvPr>
          <p:cNvSpPr>
            <a:spLocks noGrp="1"/>
          </p:cNvSpPr>
          <p:nvPr>
            <p:ph type="pic" sz="quarter" idx="58"/>
          </p:nvPr>
        </p:nvSpPr>
        <p:spPr>
          <a:xfrm>
            <a:off x="310934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a:extLst>
              <a:ext uri="{FF2B5EF4-FFF2-40B4-BE49-F238E27FC236}">
                <a16:creationId xmlns:a16="http://schemas.microsoft.com/office/drawing/2014/main" id="{12D92FE1-9874-49B8-8FDC-F903A4843015}"/>
              </a:ext>
            </a:extLst>
          </p:cNvPr>
          <p:cNvSpPr>
            <a:spLocks noGrp="1"/>
          </p:cNvSpPr>
          <p:nvPr>
            <p:ph type="pic" sz="quarter" idx="59"/>
          </p:nvPr>
        </p:nvSpPr>
        <p:spPr>
          <a:xfrm>
            <a:off x="5235410"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4" name="Content placeholder 47">
            <a:extLst>
              <a:ext uri="{FF2B5EF4-FFF2-40B4-BE49-F238E27FC236}">
                <a16:creationId xmlns:a16="http://schemas.microsoft.com/office/drawing/2014/main" id="{12070F52-AB91-476E-9FE0-5403568A11DD}"/>
              </a:ext>
            </a:extLst>
          </p:cNvPr>
          <p:cNvSpPr>
            <a:spLocks noGrp="1"/>
          </p:cNvSpPr>
          <p:nvPr>
            <p:ph type="pic" sz="quarter" idx="60"/>
          </p:nvPr>
        </p:nvSpPr>
        <p:spPr>
          <a:xfrm>
            <a:off x="7361474"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5" name="Content placeholder 47">
            <a:extLst>
              <a:ext uri="{FF2B5EF4-FFF2-40B4-BE49-F238E27FC236}">
                <a16:creationId xmlns:a16="http://schemas.microsoft.com/office/drawing/2014/main" id="{13AE459B-26D7-43FC-BE0B-EF7B119D7D40}"/>
              </a:ext>
            </a:extLst>
          </p:cNvPr>
          <p:cNvSpPr>
            <a:spLocks noGrp="1"/>
          </p:cNvSpPr>
          <p:nvPr>
            <p:ph type="pic" sz="quarter" idx="61"/>
          </p:nvPr>
        </p:nvSpPr>
        <p:spPr>
          <a:xfrm>
            <a:off x="948753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25" name="Title Placeholder 4">
            <a:extLst>
              <a:ext uri="{FF2B5EF4-FFF2-40B4-BE49-F238E27FC236}">
                <a16:creationId xmlns:a16="http://schemas.microsoft.com/office/drawing/2014/main" id="{C8ECEE37-7B17-4FD7-2612-FBD357E1041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F7F2CD23-FF0B-8184-9F40-957043412F1C}"/>
              </a:ext>
            </a:extLst>
          </p:cNvPr>
          <p:cNvSpPr>
            <a:spLocks noGrp="1"/>
          </p:cNvSpPr>
          <p:nvPr>
            <p:ph type="ftr" sz="quarter" idx="62"/>
          </p:nvPr>
        </p:nvSpPr>
        <p:spPr/>
        <p:txBody>
          <a:bodyPr>
            <a:noAutofit/>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7876D293-58F2-B8E9-6576-2676F210D7CF}"/>
              </a:ext>
            </a:extLst>
          </p:cNvPr>
          <p:cNvSpPr>
            <a:spLocks noGrp="1"/>
          </p:cNvSpPr>
          <p:nvPr>
            <p:ph type="sldNum" sz="quarter" idx="6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6933173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32" name="Content placeholder 47">
            <a:extLst>
              <a:ext uri="{FF2B5EF4-FFF2-40B4-BE49-F238E27FC236}">
                <a16:creationId xmlns:a16="http://schemas.microsoft.com/office/drawing/2014/main" id="{67FF6BA4-2B1B-4B51-9FE3-A67E3DCC3184}"/>
              </a:ext>
            </a:extLst>
          </p:cNvPr>
          <p:cNvSpPr>
            <a:spLocks noGrp="1"/>
          </p:cNvSpPr>
          <p:nvPr>
            <p:ph type="body" sz="quarter" idx="32" hasCustomPrompt="1"/>
          </p:nvPr>
        </p:nvSpPr>
        <p:spPr>
          <a:xfrm>
            <a:off x="838200"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0" name="Content placeholder 47">
            <a:extLst>
              <a:ext uri="{FF2B5EF4-FFF2-40B4-BE49-F238E27FC236}">
                <a16:creationId xmlns:a16="http://schemas.microsoft.com/office/drawing/2014/main" id="{88E2377A-ED6B-4D69-A9DC-647CB22A5204}"/>
              </a:ext>
            </a:extLst>
          </p:cNvPr>
          <p:cNvSpPr>
            <a:spLocks noGrp="1"/>
          </p:cNvSpPr>
          <p:nvPr>
            <p:ph type="body" sz="quarter" idx="50" hasCustomPrompt="1"/>
          </p:nvPr>
        </p:nvSpPr>
        <p:spPr>
          <a:xfrm>
            <a:off x="3000303" y="2929823"/>
            <a:ext cx="1867186" cy="2471878"/>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1" name="Content placeholder 47">
            <a:extLst>
              <a:ext uri="{FF2B5EF4-FFF2-40B4-BE49-F238E27FC236}">
                <a16:creationId xmlns:a16="http://schemas.microsoft.com/office/drawing/2014/main" id="{ECC27D7D-FA65-E93F-3C7E-AADBF7E0CC2C}"/>
              </a:ext>
            </a:extLst>
          </p:cNvPr>
          <p:cNvSpPr>
            <a:spLocks noGrp="1"/>
          </p:cNvSpPr>
          <p:nvPr>
            <p:ph type="body" sz="quarter" idx="51" hasCustomPrompt="1"/>
          </p:nvPr>
        </p:nvSpPr>
        <p:spPr>
          <a:xfrm>
            <a:off x="5164216"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3" name="Content placeholder 47">
            <a:extLst>
              <a:ext uri="{FF2B5EF4-FFF2-40B4-BE49-F238E27FC236}">
                <a16:creationId xmlns:a16="http://schemas.microsoft.com/office/drawing/2014/main" id="{DF5280E4-E86B-9E17-04A1-072A8148C3BD}"/>
              </a:ext>
            </a:extLst>
          </p:cNvPr>
          <p:cNvSpPr>
            <a:spLocks noGrp="1"/>
          </p:cNvSpPr>
          <p:nvPr>
            <p:ph type="body" sz="quarter" idx="52" hasCustomPrompt="1"/>
          </p:nvPr>
        </p:nvSpPr>
        <p:spPr>
          <a:xfrm>
            <a:off x="7326319"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Content placeholder 47">
            <a:extLst>
              <a:ext uri="{FF2B5EF4-FFF2-40B4-BE49-F238E27FC236}">
                <a16:creationId xmlns:a16="http://schemas.microsoft.com/office/drawing/2014/main" id="{42F4F0D3-AF64-7F92-FF1C-F5D1DC62A388}"/>
              </a:ext>
            </a:extLst>
          </p:cNvPr>
          <p:cNvSpPr>
            <a:spLocks noGrp="1"/>
          </p:cNvSpPr>
          <p:nvPr>
            <p:ph type="body" sz="quarter" idx="53" hasCustomPrompt="1"/>
          </p:nvPr>
        </p:nvSpPr>
        <p:spPr>
          <a:xfrm>
            <a:off x="9488424"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Content placeholder 47">
            <a:extLst>
              <a:ext uri="{FF2B5EF4-FFF2-40B4-BE49-F238E27FC236}">
                <a16:creationId xmlns:a16="http://schemas.microsoft.com/office/drawing/2014/main" id="{43D089D6-48B5-43AB-A887-EEF910BA9161}"/>
              </a:ext>
            </a:extLst>
          </p:cNvPr>
          <p:cNvSpPr>
            <a:spLocks noGrp="1"/>
          </p:cNvSpPr>
          <p:nvPr>
            <p:ph type="body" sz="quarter" idx="27" hasCustomPrompt="1"/>
          </p:nvPr>
        </p:nvSpPr>
        <p:spPr>
          <a:xfrm>
            <a:off x="838200"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4" name="Title Placeholder 4">
            <a:extLst>
              <a:ext uri="{FF2B5EF4-FFF2-40B4-BE49-F238E27FC236}">
                <a16:creationId xmlns:a16="http://schemas.microsoft.com/office/drawing/2014/main" id="{69ABDED2-7EB3-3ABE-90D0-E6C00F806D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25" name="Content placeholder 47">
            <a:extLst>
              <a:ext uri="{FF2B5EF4-FFF2-40B4-BE49-F238E27FC236}">
                <a16:creationId xmlns:a16="http://schemas.microsoft.com/office/drawing/2014/main" id="{476A31DC-7395-007C-8BA1-C38E5B289CF5}"/>
              </a:ext>
            </a:extLst>
          </p:cNvPr>
          <p:cNvSpPr>
            <a:spLocks noGrp="1"/>
          </p:cNvSpPr>
          <p:nvPr>
            <p:ph type="body" sz="quarter" idx="46" hasCustomPrompt="1"/>
          </p:nvPr>
        </p:nvSpPr>
        <p:spPr>
          <a:xfrm>
            <a:off x="3000756"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6" name="Content placeholder 47">
            <a:extLst>
              <a:ext uri="{FF2B5EF4-FFF2-40B4-BE49-F238E27FC236}">
                <a16:creationId xmlns:a16="http://schemas.microsoft.com/office/drawing/2014/main" id="{35CE0786-D87B-DD89-C418-C53C1B7E610B}"/>
              </a:ext>
            </a:extLst>
          </p:cNvPr>
          <p:cNvSpPr>
            <a:spLocks noGrp="1"/>
          </p:cNvSpPr>
          <p:nvPr>
            <p:ph type="body" sz="quarter" idx="47" hasCustomPrompt="1"/>
          </p:nvPr>
        </p:nvSpPr>
        <p:spPr>
          <a:xfrm>
            <a:off x="5163312"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8" name="Content placeholder 47">
            <a:extLst>
              <a:ext uri="{FF2B5EF4-FFF2-40B4-BE49-F238E27FC236}">
                <a16:creationId xmlns:a16="http://schemas.microsoft.com/office/drawing/2014/main" id="{7C7F2E6C-1DCD-3C6A-4830-5BF230A3AAB2}"/>
              </a:ext>
            </a:extLst>
          </p:cNvPr>
          <p:cNvSpPr>
            <a:spLocks noGrp="1"/>
          </p:cNvSpPr>
          <p:nvPr>
            <p:ph type="body" sz="quarter" idx="48" hasCustomPrompt="1"/>
          </p:nvPr>
        </p:nvSpPr>
        <p:spPr>
          <a:xfrm>
            <a:off x="7325868"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9" name="Content placeholder 47">
            <a:extLst>
              <a:ext uri="{FF2B5EF4-FFF2-40B4-BE49-F238E27FC236}">
                <a16:creationId xmlns:a16="http://schemas.microsoft.com/office/drawing/2014/main" id="{56A87F6E-D6C5-8903-BC20-313810046034}"/>
              </a:ext>
            </a:extLst>
          </p:cNvPr>
          <p:cNvSpPr>
            <a:spLocks noGrp="1"/>
          </p:cNvSpPr>
          <p:nvPr>
            <p:ph type="body" sz="quarter" idx="49" hasCustomPrompt="1"/>
          </p:nvPr>
        </p:nvSpPr>
        <p:spPr>
          <a:xfrm>
            <a:off x="9488424"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11" name="Footer Placeholder 10">
            <a:extLst>
              <a:ext uri="{FF2B5EF4-FFF2-40B4-BE49-F238E27FC236}">
                <a16:creationId xmlns:a16="http://schemas.microsoft.com/office/drawing/2014/main" id="{7218367E-FDD8-A1F8-8E0F-A365771B85F7}"/>
              </a:ext>
            </a:extLst>
          </p:cNvPr>
          <p:cNvSpPr>
            <a:spLocks noGrp="1"/>
          </p:cNvSpPr>
          <p:nvPr>
            <p:ph type="ftr" sz="quarter" idx="54"/>
          </p:nvPr>
        </p:nvSpPr>
        <p:spPr/>
        <p:txBody>
          <a:bodyPr>
            <a:noAutofit/>
          </a:bodyPr>
          <a:lstStyle/>
          <a:p>
            <a:r>
              <a:rPr lang="en-US" noProof="0"/>
              <a:t>Presentation title</a:t>
            </a:r>
            <a:endParaRPr lang="en-US" noProof="0" dirty="0"/>
          </a:p>
        </p:txBody>
      </p:sp>
      <p:sp>
        <p:nvSpPr>
          <p:cNvPr id="12" name="Slide Number Placeholder 11">
            <a:extLst>
              <a:ext uri="{FF2B5EF4-FFF2-40B4-BE49-F238E27FC236}">
                <a16:creationId xmlns:a16="http://schemas.microsoft.com/office/drawing/2014/main" id="{77ECE300-0AB8-85A0-D4D3-B948DDA7B00F}"/>
              </a:ext>
            </a:extLst>
          </p:cNvPr>
          <p:cNvSpPr>
            <a:spLocks noGrp="1"/>
          </p:cNvSpPr>
          <p:nvPr>
            <p:ph type="sldNum" sz="quarter" idx="55"/>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6498592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66" name="Freeform: Shape 25">
            <a:extLst>
              <a:ext uri="{FF2B5EF4-FFF2-40B4-BE49-F238E27FC236}">
                <a16:creationId xmlns:a16="http://schemas.microsoft.com/office/drawing/2014/main" id="{D61EE2E4-C5DD-4944-B70C-8F0A3F741A59}"/>
              </a:ext>
            </a:extLst>
          </p:cNvPr>
          <p:cNvSpPr/>
          <p:nvPr userDrawn="1"/>
        </p:nvSpPr>
        <p:spPr>
          <a:xfrm>
            <a:off x="1295508" y="3039919"/>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7" name="Freeform: Shape 26">
            <a:extLst>
              <a:ext uri="{FF2B5EF4-FFF2-40B4-BE49-F238E27FC236}">
                <a16:creationId xmlns:a16="http://schemas.microsoft.com/office/drawing/2014/main" id="{91FA36A8-94E8-4069-B957-F7145D77BD5F}"/>
              </a:ext>
            </a:extLst>
          </p:cNvPr>
          <p:cNvSpPr/>
          <p:nvPr userDrawn="1"/>
        </p:nvSpPr>
        <p:spPr>
          <a:xfrm>
            <a:off x="3670763"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8" name="Freeform: Shape 27">
            <a:extLst>
              <a:ext uri="{FF2B5EF4-FFF2-40B4-BE49-F238E27FC236}">
                <a16:creationId xmlns:a16="http://schemas.microsoft.com/office/drawing/2014/main" id="{7D38D67C-B6B8-4EB2-BC07-4A8128F44D16}"/>
              </a:ext>
            </a:extLst>
          </p:cNvPr>
          <p:cNvSpPr/>
          <p:nvPr userDrawn="1"/>
        </p:nvSpPr>
        <p:spPr>
          <a:xfrm>
            <a:off x="4865676" y="3722308"/>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9" name="Freeform: Shape 28">
            <a:extLst>
              <a:ext uri="{FF2B5EF4-FFF2-40B4-BE49-F238E27FC236}">
                <a16:creationId xmlns:a16="http://schemas.microsoft.com/office/drawing/2014/main" id="{6B2E4C8C-D96E-4A66-A3D2-3580DACCF801}"/>
              </a:ext>
            </a:extLst>
          </p:cNvPr>
          <p:cNvSpPr/>
          <p:nvPr userDrawn="1"/>
        </p:nvSpPr>
        <p:spPr>
          <a:xfrm>
            <a:off x="7245668" y="3725411"/>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0" name="Freeform: Shape 29">
            <a:extLst>
              <a:ext uri="{FF2B5EF4-FFF2-40B4-BE49-F238E27FC236}">
                <a16:creationId xmlns:a16="http://schemas.microsoft.com/office/drawing/2014/main" id="{74E0B8B0-45C7-4733-BBDC-B82F9307E431}"/>
              </a:ext>
            </a:extLst>
          </p:cNvPr>
          <p:cNvSpPr/>
          <p:nvPr userDrawn="1"/>
        </p:nvSpPr>
        <p:spPr>
          <a:xfrm>
            <a:off x="8440729"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1" name="Freeform: Shape 30">
            <a:extLst>
              <a:ext uri="{FF2B5EF4-FFF2-40B4-BE49-F238E27FC236}">
                <a16:creationId xmlns:a16="http://schemas.microsoft.com/office/drawing/2014/main" id="{F0BBECC2-631C-4C53-A9E8-6C87D48A3B01}"/>
              </a:ext>
            </a:extLst>
          </p:cNvPr>
          <p:cNvSpPr/>
          <p:nvPr userDrawn="1"/>
        </p:nvSpPr>
        <p:spPr>
          <a:xfrm>
            <a:off x="1274779" y="1667026"/>
            <a:ext cx="7152768" cy="2736950"/>
          </a:xfrm>
          <a:custGeom>
            <a:avLst/>
            <a:gdLst>
              <a:gd name="connsiteX0" fmla="*/ 0 w 5958191"/>
              <a:gd name="connsiteY0" fmla="*/ 2052536 h 2733472"/>
              <a:gd name="connsiteX1" fmla="*/ 1186774 w 5958191"/>
              <a:gd name="connsiteY1" fmla="*/ 1361872 h 2733472"/>
              <a:gd name="connsiteX2" fmla="*/ 2368685 w 5958191"/>
              <a:gd name="connsiteY2" fmla="*/ 2057400 h 2733472"/>
              <a:gd name="connsiteX3" fmla="*/ 2378413 w 5958191"/>
              <a:gd name="connsiteY3" fmla="*/ 690664 h 2733472"/>
              <a:gd name="connsiteX4" fmla="*/ 3570051 w 5958191"/>
              <a:gd name="connsiteY4" fmla="*/ 0 h 2733472"/>
              <a:gd name="connsiteX5" fmla="*/ 4761689 w 5958191"/>
              <a:gd name="connsiteY5" fmla="*/ 680936 h 2733472"/>
              <a:gd name="connsiteX6" fmla="*/ 4756825 w 5958191"/>
              <a:gd name="connsiteY6" fmla="*/ 2052536 h 2733472"/>
              <a:gd name="connsiteX7" fmla="*/ 5958191 w 5958191"/>
              <a:gd name="connsiteY7" fmla="*/ 2733472 h 2733472"/>
              <a:gd name="connsiteX8" fmla="*/ 5958191 w 5958191"/>
              <a:gd name="connsiteY8" fmla="*/ 2733472 h 2733472"/>
              <a:gd name="connsiteX0" fmla="*/ 0 w 7159557"/>
              <a:gd name="connsiteY0" fmla="*/ 2052536 h 2733472"/>
              <a:gd name="connsiteX1" fmla="*/ 1186774 w 7159557"/>
              <a:gd name="connsiteY1" fmla="*/ 1361872 h 2733472"/>
              <a:gd name="connsiteX2" fmla="*/ 2368685 w 7159557"/>
              <a:gd name="connsiteY2" fmla="*/ 2057400 h 2733472"/>
              <a:gd name="connsiteX3" fmla="*/ 2378413 w 7159557"/>
              <a:gd name="connsiteY3" fmla="*/ 690664 h 2733472"/>
              <a:gd name="connsiteX4" fmla="*/ 3570051 w 7159557"/>
              <a:gd name="connsiteY4" fmla="*/ 0 h 2733472"/>
              <a:gd name="connsiteX5" fmla="*/ 4761689 w 7159557"/>
              <a:gd name="connsiteY5" fmla="*/ 680936 h 2733472"/>
              <a:gd name="connsiteX6" fmla="*/ 4756825 w 7159557"/>
              <a:gd name="connsiteY6" fmla="*/ 2052536 h 2733472"/>
              <a:gd name="connsiteX7" fmla="*/ 5958191 w 7159557"/>
              <a:gd name="connsiteY7" fmla="*/ 2733472 h 2733472"/>
              <a:gd name="connsiteX8" fmla="*/ 7159557 w 7159557"/>
              <a:gd name="connsiteY8" fmla="*/ 2067128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62264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7400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2536 h 2733472"/>
              <a:gd name="connsiteX0" fmla="*/ 0 w 7159556"/>
              <a:gd name="connsiteY0" fmla="*/ 2052536 h 2733472"/>
              <a:gd name="connsiteX1" fmla="*/ 1186774 w 7159556"/>
              <a:gd name="connsiteY1" fmla="*/ 1361872 h 2733472"/>
              <a:gd name="connsiteX2" fmla="*/ 2368685 w 7159556"/>
              <a:gd name="connsiteY2" fmla="*/ 2057400 h 2733472"/>
              <a:gd name="connsiteX3" fmla="*/ 2378413 w 7159556"/>
              <a:gd name="connsiteY3" fmla="*/ 690664 h 2733472"/>
              <a:gd name="connsiteX4" fmla="*/ 3570051 w 7159556"/>
              <a:gd name="connsiteY4" fmla="*/ 0 h 2733472"/>
              <a:gd name="connsiteX5" fmla="*/ 4761689 w 7159556"/>
              <a:gd name="connsiteY5" fmla="*/ 680936 h 2733472"/>
              <a:gd name="connsiteX6" fmla="*/ 4756825 w 7159556"/>
              <a:gd name="connsiteY6" fmla="*/ 2052536 h 2733472"/>
              <a:gd name="connsiteX7" fmla="*/ 5958191 w 7159556"/>
              <a:gd name="connsiteY7" fmla="*/ 2733472 h 2733472"/>
              <a:gd name="connsiteX8" fmla="*/ 7159556 w 7159556"/>
              <a:gd name="connsiteY8" fmla="*/ 2052536 h 2733472"/>
              <a:gd name="connsiteX0" fmla="*/ 0 w 7145649"/>
              <a:gd name="connsiteY0" fmla="*/ 2049060 h 2733472"/>
              <a:gd name="connsiteX1" fmla="*/ 1172867 w 7145649"/>
              <a:gd name="connsiteY1" fmla="*/ 1361872 h 2733472"/>
              <a:gd name="connsiteX2" fmla="*/ 2354778 w 7145649"/>
              <a:gd name="connsiteY2" fmla="*/ 2057400 h 2733472"/>
              <a:gd name="connsiteX3" fmla="*/ 2364506 w 7145649"/>
              <a:gd name="connsiteY3" fmla="*/ 690664 h 2733472"/>
              <a:gd name="connsiteX4" fmla="*/ 3556144 w 7145649"/>
              <a:gd name="connsiteY4" fmla="*/ 0 h 2733472"/>
              <a:gd name="connsiteX5" fmla="*/ 4747782 w 7145649"/>
              <a:gd name="connsiteY5" fmla="*/ 680936 h 2733472"/>
              <a:gd name="connsiteX6" fmla="*/ 4742918 w 7145649"/>
              <a:gd name="connsiteY6" fmla="*/ 2052536 h 2733472"/>
              <a:gd name="connsiteX7" fmla="*/ 5944284 w 7145649"/>
              <a:gd name="connsiteY7" fmla="*/ 2733472 h 2733472"/>
              <a:gd name="connsiteX8" fmla="*/ 7145649 w 7145649"/>
              <a:gd name="connsiteY8" fmla="*/ 2052536 h 2733472"/>
              <a:gd name="connsiteX0" fmla="*/ 0 w 7156079"/>
              <a:gd name="connsiteY0" fmla="*/ 2035152 h 2733472"/>
              <a:gd name="connsiteX1" fmla="*/ 1183297 w 7156079"/>
              <a:gd name="connsiteY1" fmla="*/ 1361872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1731 w 7156079"/>
              <a:gd name="connsiteY2" fmla="*/ 2029586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82592 w 7156079"/>
              <a:gd name="connsiteY2" fmla="*/ 2033063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72162 w 7156079"/>
              <a:gd name="connsiteY2" fmla="*/ 202611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6 h 2761286"/>
              <a:gd name="connsiteX1" fmla="*/ 1183297 w 7156079"/>
              <a:gd name="connsiteY1" fmla="*/ 1372302 h 2761286"/>
              <a:gd name="connsiteX2" fmla="*/ 2372162 w 7156079"/>
              <a:gd name="connsiteY2" fmla="*/ 2053924 h 2761286"/>
              <a:gd name="connsiteX3" fmla="*/ 2374936 w 7156079"/>
              <a:gd name="connsiteY3" fmla="*/ 71847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62966 h 2761286"/>
              <a:gd name="connsiteX1" fmla="*/ 1183297 w 7156079"/>
              <a:gd name="connsiteY1" fmla="*/ 1372302 h 2761286"/>
              <a:gd name="connsiteX2" fmla="*/ 2372162 w 7156079"/>
              <a:gd name="connsiteY2" fmla="*/ 2053924 h 2761286"/>
              <a:gd name="connsiteX3" fmla="*/ 2371460 w 7156079"/>
              <a:gd name="connsiteY3" fmla="*/ 70804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35152 h 2733472"/>
              <a:gd name="connsiteX1" fmla="*/ 1183297 w 7156079"/>
              <a:gd name="connsiteY1" fmla="*/ 1344488 h 2733472"/>
              <a:gd name="connsiteX2" fmla="*/ 2372162 w 7156079"/>
              <a:gd name="connsiteY2" fmla="*/ 2026110 h 2733472"/>
              <a:gd name="connsiteX3" fmla="*/ 2371460 w 7156079"/>
              <a:gd name="connsiteY3" fmla="*/ 680234 h 2733472"/>
              <a:gd name="connsiteX4" fmla="*/ 3573527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7 h 2761287"/>
              <a:gd name="connsiteX1" fmla="*/ 1183297 w 7156079"/>
              <a:gd name="connsiteY1" fmla="*/ 1372303 h 2761287"/>
              <a:gd name="connsiteX2" fmla="*/ 2372162 w 7156079"/>
              <a:gd name="connsiteY2" fmla="*/ 2053925 h 2761287"/>
              <a:gd name="connsiteX3" fmla="*/ 2371460 w 7156079"/>
              <a:gd name="connsiteY3" fmla="*/ 708049 h 2761287"/>
              <a:gd name="connsiteX4" fmla="*/ 3563096 w 7156079"/>
              <a:gd name="connsiteY4" fmla="*/ 0 h 2761287"/>
              <a:gd name="connsiteX5" fmla="*/ 4758212 w 7156079"/>
              <a:gd name="connsiteY5" fmla="*/ 708751 h 2761287"/>
              <a:gd name="connsiteX6" fmla="*/ 4753348 w 7156079"/>
              <a:gd name="connsiteY6" fmla="*/ 2080351 h 2761287"/>
              <a:gd name="connsiteX7" fmla="*/ 5954714 w 7156079"/>
              <a:gd name="connsiteY7" fmla="*/ 2761287 h 2761287"/>
              <a:gd name="connsiteX8" fmla="*/ 7156079 w 7156079"/>
              <a:gd name="connsiteY8" fmla="*/ 2080351 h 2761287"/>
              <a:gd name="connsiteX0" fmla="*/ 0 w 7156079"/>
              <a:gd name="connsiteY0" fmla="*/ 2045583 h 2743903"/>
              <a:gd name="connsiteX1" fmla="*/ 1183297 w 7156079"/>
              <a:gd name="connsiteY1" fmla="*/ 1354919 h 2743903"/>
              <a:gd name="connsiteX2" fmla="*/ 2372162 w 7156079"/>
              <a:gd name="connsiteY2" fmla="*/ 2036541 h 2743903"/>
              <a:gd name="connsiteX3" fmla="*/ 2371460 w 7156079"/>
              <a:gd name="connsiteY3" fmla="*/ 690665 h 2743903"/>
              <a:gd name="connsiteX4" fmla="*/ 3563096 w 7156079"/>
              <a:gd name="connsiteY4" fmla="*/ 0 h 2743903"/>
              <a:gd name="connsiteX5" fmla="*/ 4758212 w 7156079"/>
              <a:gd name="connsiteY5" fmla="*/ 691367 h 2743903"/>
              <a:gd name="connsiteX6" fmla="*/ 4753348 w 7156079"/>
              <a:gd name="connsiteY6" fmla="*/ 2062967 h 2743903"/>
              <a:gd name="connsiteX7" fmla="*/ 5954714 w 7156079"/>
              <a:gd name="connsiteY7" fmla="*/ 2743903 h 2743903"/>
              <a:gd name="connsiteX8" fmla="*/ 7156079 w 7156079"/>
              <a:gd name="connsiteY8" fmla="*/ 2062967 h 2743903"/>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8212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42917 w 7156079"/>
              <a:gd name="connsiteY6" fmla="*/ 2062967 h 2750857"/>
              <a:gd name="connsiteX7" fmla="*/ 5954714 w 7156079"/>
              <a:gd name="connsiteY7" fmla="*/ 2750857 h 2750857"/>
              <a:gd name="connsiteX8" fmla="*/ 7156079 w 7156079"/>
              <a:gd name="connsiteY8" fmla="*/ 2069921 h 2750857"/>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62967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60301 w 7156079"/>
              <a:gd name="connsiteY6" fmla="*/ 2052536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52536 h 2736950"/>
              <a:gd name="connsiteX7" fmla="*/ 5954714 w 7156079"/>
              <a:gd name="connsiteY7" fmla="*/ 2736950 h 2736950"/>
              <a:gd name="connsiteX8" fmla="*/ 7156079 w 7156079"/>
              <a:gd name="connsiteY8" fmla="*/ 2069921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6014 h 2736950"/>
              <a:gd name="connsiteX0" fmla="*/ 0 w 7124788"/>
              <a:gd name="connsiteY0" fmla="*/ 2052537 h 2736950"/>
              <a:gd name="connsiteX1" fmla="*/ 1183297 w 7124788"/>
              <a:gd name="connsiteY1" fmla="*/ 1361873 h 2736950"/>
              <a:gd name="connsiteX2" fmla="*/ 2372162 w 7124788"/>
              <a:gd name="connsiteY2" fmla="*/ 2043495 h 2736950"/>
              <a:gd name="connsiteX3" fmla="*/ 2371460 w 7124788"/>
              <a:gd name="connsiteY3" fmla="*/ 697619 h 2736950"/>
              <a:gd name="connsiteX4" fmla="*/ 3559620 w 7124788"/>
              <a:gd name="connsiteY4" fmla="*/ 0 h 2736950"/>
              <a:gd name="connsiteX5" fmla="*/ 4751259 w 7124788"/>
              <a:gd name="connsiteY5" fmla="*/ 698321 h 2736950"/>
              <a:gd name="connsiteX6" fmla="*/ 4742917 w 7124788"/>
              <a:gd name="connsiteY6" fmla="*/ 2052536 h 2736950"/>
              <a:gd name="connsiteX7" fmla="*/ 5954714 w 7124788"/>
              <a:gd name="connsiteY7" fmla="*/ 2736950 h 2736950"/>
              <a:gd name="connsiteX8" fmla="*/ 7124788 w 7124788"/>
              <a:gd name="connsiteY8" fmla="*/ 2045583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52537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67128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59537"/>
              <a:gd name="connsiteY0" fmla="*/ 2062264 h 2736950"/>
              <a:gd name="connsiteX1" fmla="*/ 1207616 w 7159537"/>
              <a:gd name="connsiteY1" fmla="*/ 1361873 h 2736950"/>
              <a:gd name="connsiteX2" fmla="*/ 2400389 w 7159537"/>
              <a:gd name="connsiteY2" fmla="*/ 2055218 h 2736950"/>
              <a:gd name="connsiteX3" fmla="*/ 2395779 w 7159537"/>
              <a:gd name="connsiteY3" fmla="*/ 697619 h 2736950"/>
              <a:gd name="connsiteX4" fmla="*/ 3583939 w 7159537"/>
              <a:gd name="connsiteY4" fmla="*/ 0 h 2736950"/>
              <a:gd name="connsiteX5" fmla="*/ 4775578 w 7159537"/>
              <a:gd name="connsiteY5" fmla="*/ 698321 h 2736950"/>
              <a:gd name="connsiteX6" fmla="*/ 4767236 w 7159537"/>
              <a:gd name="connsiteY6" fmla="*/ 2052536 h 2736950"/>
              <a:gd name="connsiteX7" fmla="*/ 5979033 w 7159537"/>
              <a:gd name="connsiteY7" fmla="*/ 2736950 h 2736950"/>
              <a:gd name="connsiteX8" fmla="*/ 7159537 w 7159537"/>
              <a:gd name="connsiteY8" fmla="*/ 2052536 h 2736950"/>
              <a:gd name="connsiteX0" fmla="*/ 0 w 7149809"/>
              <a:gd name="connsiteY0" fmla="*/ 2071991 h 2736950"/>
              <a:gd name="connsiteX1" fmla="*/ 1197888 w 7149809"/>
              <a:gd name="connsiteY1" fmla="*/ 1361873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22208 w 7149809"/>
              <a:gd name="connsiteY1" fmla="*/ 1357009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582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47456 h 2736950"/>
              <a:gd name="connsiteX7" fmla="*/ 5969305 w 7149809"/>
              <a:gd name="connsiteY7" fmla="*/ 2736950 h 2736950"/>
              <a:gd name="connsiteX8" fmla="*/ 7149809 w 7149809"/>
              <a:gd name="connsiteY8" fmla="*/ 2052536 h 2736950"/>
              <a:gd name="connsiteX0" fmla="*/ 0 w 7152768"/>
              <a:gd name="connsiteY0" fmla="*/ 2063113 h 2736950"/>
              <a:gd name="connsiteX1" fmla="*/ 1197659 w 7152768"/>
              <a:gd name="connsiteY1" fmla="*/ 1371385 h 2736950"/>
              <a:gd name="connsiteX2" fmla="*/ 2393620 w 7152768"/>
              <a:gd name="connsiteY2" fmla="*/ 2055218 h 2736950"/>
              <a:gd name="connsiteX3" fmla="*/ 2389010 w 7152768"/>
              <a:gd name="connsiteY3" fmla="*/ 697619 h 2736950"/>
              <a:gd name="connsiteX4" fmla="*/ 3577170 w 7152768"/>
              <a:gd name="connsiteY4" fmla="*/ 0 h 2736950"/>
              <a:gd name="connsiteX5" fmla="*/ 4773889 w 7152768"/>
              <a:gd name="connsiteY5" fmla="*/ 698321 h 2736950"/>
              <a:gd name="connsiteX6" fmla="*/ 4760467 w 7152768"/>
              <a:gd name="connsiteY6" fmla="*/ 2047456 h 2736950"/>
              <a:gd name="connsiteX7" fmla="*/ 5972264 w 7152768"/>
              <a:gd name="connsiteY7" fmla="*/ 2736950 h 2736950"/>
              <a:gd name="connsiteX8" fmla="*/ 7152768 w 7152768"/>
              <a:gd name="connsiteY8" fmla="*/ 2052536 h 2736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52768" h="2736950">
                <a:moveTo>
                  <a:pt x="0" y="2063113"/>
                </a:moveTo>
                <a:cubicBezTo>
                  <a:pt x="405781" y="1831271"/>
                  <a:pt x="752967" y="1616359"/>
                  <a:pt x="1197659" y="1371385"/>
                </a:cubicBezTo>
                <a:lnTo>
                  <a:pt x="2393620" y="2055218"/>
                </a:lnTo>
                <a:cubicBezTo>
                  <a:pt x="2396863" y="1599639"/>
                  <a:pt x="2385767" y="1153198"/>
                  <a:pt x="2389010" y="697619"/>
                </a:cubicBezTo>
                <a:lnTo>
                  <a:pt x="3577170" y="0"/>
                </a:lnTo>
                <a:lnTo>
                  <a:pt x="4773889" y="698321"/>
                </a:lnTo>
                <a:cubicBezTo>
                  <a:pt x="4772268" y="1155521"/>
                  <a:pt x="4762088" y="1590256"/>
                  <a:pt x="4760467" y="2047456"/>
                </a:cubicBezTo>
                <a:lnTo>
                  <a:pt x="5972264" y="2736950"/>
                </a:lnTo>
                <a:lnTo>
                  <a:pt x="7152768" y="2052536"/>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2" name="Freeform: Shape 31">
            <a:extLst>
              <a:ext uri="{FF2B5EF4-FFF2-40B4-BE49-F238E27FC236}">
                <a16:creationId xmlns:a16="http://schemas.microsoft.com/office/drawing/2014/main" id="{274DD645-8640-45D5-9B60-F31EC01D3CC0}"/>
              </a:ext>
            </a:extLst>
          </p:cNvPr>
          <p:cNvSpPr/>
          <p:nvPr userDrawn="1"/>
        </p:nvSpPr>
        <p:spPr>
          <a:xfrm>
            <a:off x="8440979" y="1677475"/>
            <a:ext cx="2373549" cy="2062264"/>
          </a:xfrm>
          <a:custGeom>
            <a:avLst/>
            <a:gdLst>
              <a:gd name="connsiteX0" fmla="*/ 2373549 w 2373549"/>
              <a:gd name="connsiteY0" fmla="*/ 680936 h 2062264"/>
              <a:gd name="connsiteX1" fmla="*/ 1186774 w 2373549"/>
              <a:gd name="connsiteY1" fmla="*/ 0 h 2062264"/>
              <a:gd name="connsiteX2" fmla="*/ 0 w 2373549"/>
              <a:gd name="connsiteY2" fmla="*/ 690664 h 2062264"/>
              <a:gd name="connsiteX3" fmla="*/ 0 w 2373549"/>
              <a:gd name="connsiteY3" fmla="*/ 2062264 h 2062264"/>
            </a:gdLst>
            <a:ahLst/>
            <a:cxnLst>
              <a:cxn ang="0">
                <a:pos x="connsiteX0" y="connsiteY0"/>
              </a:cxn>
              <a:cxn ang="0">
                <a:pos x="connsiteX1" y="connsiteY1"/>
              </a:cxn>
              <a:cxn ang="0">
                <a:pos x="connsiteX2" y="connsiteY2"/>
              </a:cxn>
              <a:cxn ang="0">
                <a:pos x="connsiteX3" y="connsiteY3"/>
              </a:cxn>
            </a:cxnLst>
            <a:rect l="l" t="t" r="r" b="b"/>
            <a:pathLst>
              <a:path w="2373549" h="2062264">
                <a:moveTo>
                  <a:pt x="2373549" y="680936"/>
                </a:moveTo>
                <a:lnTo>
                  <a:pt x="1186774" y="0"/>
                </a:lnTo>
                <a:lnTo>
                  <a:pt x="0" y="690664"/>
                </a:lnTo>
                <a:lnTo>
                  <a:pt x="0" y="2062264"/>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3" name="Freeform: Shape 34">
            <a:extLst>
              <a:ext uri="{FF2B5EF4-FFF2-40B4-BE49-F238E27FC236}">
                <a16:creationId xmlns:a16="http://schemas.microsoft.com/office/drawing/2014/main" id="{71C09F09-7119-47FD-8E60-E4A92C9A3119}"/>
              </a:ext>
            </a:extLst>
          </p:cNvPr>
          <p:cNvSpPr/>
          <p:nvPr userDrawn="1"/>
        </p:nvSpPr>
        <p:spPr>
          <a:xfrm flipH="1">
            <a:off x="10715501" y="2243467"/>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4" name="Freeform: Shape 45">
            <a:extLst>
              <a:ext uri="{FF2B5EF4-FFF2-40B4-BE49-F238E27FC236}">
                <a16:creationId xmlns:a16="http://schemas.microsoft.com/office/drawing/2014/main" id="{E99BCE04-19B9-4541-925F-AC59CF760E7F}"/>
              </a:ext>
            </a:extLst>
          </p:cNvPr>
          <p:cNvSpPr/>
          <p:nvPr userDrawn="1"/>
        </p:nvSpPr>
        <p:spPr>
          <a:xfrm flipH="1">
            <a:off x="9534557" y="1571099"/>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5" name="Freeform: Shape 46">
            <a:extLst>
              <a:ext uri="{FF2B5EF4-FFF2-40B4-BE49-F238E27FC236}">
                <a16:creationId xmlns:a16="http://schemas.microsoft.com/office/drawing/2014/main" id="{F2B610BB-26F6-44A5-B7DB-CEEDCAE916ED}"/>
              </a:ext>
            </a:extLst>
          </p:cNvPr>
          <p:cNvSpPr/>
          <p:nvPr userDrawn="1"/>
        </p:nvSpPr>
        <p:spPr>
          <a:xfrm flipH="1">
            <a:off x="8328171" y="2258376"/>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6" name="Freeform: Shape 47">
            <a:extLst>
              <a:ext uri="{FF2B5EF4-FFF2-40B4-BE49-F238E27FC236}">
                <a16:creationId xmlns:a16="http://schemas.microsoft.com/office/drawing/2014/main" id="{C979636C-DE09-47B7-8972-BAE28DFA91DF}"/>
              </a:ext>
            </a:extLst>
          </p:cNvPr>
          <p:cNvSpPr/>
          <p:nvPr userDrawn="1"/>
        </p:nvSpPr>
        <p:spPr>
          <a:xfrm flipH="1">
            <a:off x="8333460" y="361085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7" name="Freeform: Shape 48">
            <a:extLst>
              <a:ext uri="{FF2B5EF4-FFF2-40B4-BE49-F238E27FC236}">
                <a16:creationId xmlns:a16="http://schemas.microsoft.com/office/drawing/2014/main" id="{01B12467-C508-4D89-94B3-6D23C6199703}"/>
              </a:ext>
            </a:extLst>
          </p:cNvPr>
          <p:cNvSpPr/>
          <p:nvPr userDrawn="1"/>
        </p:nvSpPr>
        <p:spPr>
          <a:xfrm flipH="1">
            <a:off x="7146016" y="429086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8" name="Freeform: Shape 49">
            <a:extLst>
              <a:ext uri="{FF2B5EF4-FFF2-40B4-BE49-F238E27FC236}">
                <a16:creationId xmlns:a16="http://schemas.microsoft.com/office/drawing/2014/main" id="{9EA72422-90A8-454F-8133-112CD2B85BEA}"/>
              </a:ext>
            </a:extLst>
          </p:cNvPr>
          <p:cNvSpPr/>
          <p:nvPr userDrawn="1"/>
        </p:nvSpPr>
        <p:spPr>
          <a:xfrm flipH="1">
            <a:off x="5937847"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9" name="Freeform: Shape 50">
            <a:extLst>
              <a:ext uri="{FF2B5EF4-FFF2-40B4-BE49-F238E27FC236}">
                <a16:creationId xmlns:a16="http://schemas.microsoft.com/office/drawing/2014/main" id="{3C67727D-D0D9-4CA6-99EE-0B89D465A706}"/>
              </a:ext>
            </a:extLst>
          </p:cNvPr>
          <p:cNvSpPr/>
          <p:nvPr userDrawn="1"/>
        </p:nvSpPr>
        <p:spPr>
          <a:xfrm flipH="1">
            <a:off x="5951993" y="225130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0" name="Freeform: Shape 51">
            <a:extLst>
              <a:ext uri="{FF2B5EF4-FFF2-40B4-BE49-F238E27FC236}">
                <a16:creationId xmlns:a16="http://schemas.microsoft.com/office/drawing/2014/main" id="{C88A67D0-B01F-4CC8-B248-2CF85911F456}"/>
              </a:ext>
            </a:extLst>
          </p:cNvPr>
          <p:cNvSpPr/>
          <p:nvPr userDrawn="1"/>
        </p:nvSpPr>
        <p:spPr>
          <a:xfrm flipH="1">
            <a:off x="4778156" y="1565771"/>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1" name="Freeform: Shape 52">
            <a:extLst>
              <a:ext uri="{FF2B5EF4-FFF2-40B4-BE49-F238E27FC236}">
                <a16:creationId xmlns:a16="http://schemas.microsoft.com/office/drawing/2014/main" id="{DBF6CA39-E979-4287-833E-20A9B455F7D6}"/>
              </a:ext>
            </a:extLst>
          </p:cNvPr>
          <p:cNvSpPr/>
          <p:nvPr userDrawn="1"/>
        </p:nvSpPr>
        <p:spPr>
          <a:xfrm flipH="1">
            <a:off x="3565843" y="2247823"/>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2" name="Freeform: Shape 53">
            <a:extLst>
              <a:ext uri="{FF2B5EF4-FFF2-40B4-BE49-F238E27FC236}">
                <a16:creationId xmlns:a16="http://schemas.microsoft.com/office/drawing/2014/main" id="{9EAA4E60-7510-4920-A426-5630491CFAC2}"/>
              </a:ext>
            </a:extLst>
          </p:cNvPr>
          <p:cNvSpPr/>
          <p:nvPr userDrawn="1"/>
        </p:nvSpPr>
        <p:spPr>
          <a:xfrm flipH="1">
            <a:off x="3565952"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3" name="Freeform: Shape 54">
            <a:extLst>
              <a:ext uri="{FF2B5EF4-FFF2-40B4-BE49-F238E27FC236}">
                <a16:creationId xmlns:a16="http://schemas.microsoft.com/office/drawing/2014/main" id="{322F7ECD-1942-42EE-B5E0-FC1E0206BFFD}"/>
              </a:ext>
            </a:extLst>
          </p:cNvPr>
          <p:cNvSpPr/>
          <p:nvPr userDrawn="1"/>
        </p:nvSpPr>
        <p:spPr>
          <a:xfrm flipH="1">
            <a:off x="2386318" y="296278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4" name="Freeform: Shape 55">
            <a:extLst>
              <a:ext uri="{FF2B5EF4-FFF2-40B4-BE49-F238E27FC236}">
                <a16:creationId xmlns:a16="http://schemas.microsoft.com/office/drawing/2014/main" id="{2465D6BD-72DA-4C13-97C2-7CF8D7F2F0C4}"/>
              </a:ext>
            </a:extLst>
          </p:cNvPr>
          <p:cNvSpPr/>
          <p:nvPr userDrawn="1"/>
        </p:nvSpPr>
        <p:spPr>
          <a:xfrm flipH="1">
            <a:off x="1190302" y="361221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5" name="Content placeholder 47" descr="Click icon to add picture">
            <a:extLst>
              <a:ext uri="{FF2B5EF4-FFF2-40B4-BE49-F238E27FC236}">
                <a16:creationId xmlns:a16="http://schemas.microsoft.com/office/drawing/2014/main" id="{E7C6BEEA-1766-44A1-A28D-2E817DBF2267}"/>
              </a:ext>
            </a:extLst>
          </p:cNvPr>
          <p:cNvSpPr>
            <a:spLocks noGrp="1"/>
          </p:cNvSpPr>
          <p:nvPr>
            <p:ph type="body" sz="quarter" idx="27" hasCustomPrompt="1"/>
          </p:nvPr>
        </p:nvSpPr>
        <p:spPr>
          <a:xfrm>
            <a:off x="1507136" y="386500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6" name="Content placeholder 47">
            <a:extLst>
              <a:ext uri="{FF2B5EF4-FFF2-40B4-BE49-F238E27FC236}">
                <a16:creationId xmlns:a16="http://schemas.microsoft.com/office/drawing/2014/main" id="{597D4D7A-8D7E-492C-8795-D491CF53B5FA}"/>
              </a:ext>
            </a:extLst>
          </p:cNvPr>
          <p:cNvSpPr>
            <a:spLocks noGrp="1"/>
          </p:cNvSpPr>
          <p:nvPr>
            <p:ph type="body" sz="quarter" idx="28" hasCustomPrompt="1"/>
          </p:nvPr>
        </p:nvSpPr>
        <p:spPr>
          <a:xfrm>
            <a:off x="1507136" y="444707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7" name="Content placeholder 47" descr="Click icon to add picture">
            <a:extLst>
              <a:ext uri="{FF2B5EF4-FFF2-40B4-BE49-F238E27FC236}">
                <a16:creationId xmlns:a16="http://schemas.microsoft.com/office/drawing/2014/main" id="{A7396594-2DE7-4DB9-B6B4-92F63F06EFCF}"/>
              </a:ext>
            </a:extLst>
          </p:cNvPr>
          <p:cNvSpPr>
            <a:spLocks noGrp="1"/>
          </p:cNvSpPr>
          <p:nvPr>
            <p:ph type="body" sz="quarter" idx="38" hasCustomPrompt="1"/>
          </p:nvPr>
        </p:nvSpPr>
        <p:spPr>
          <a:xfrm>
            <a:off x="3889942"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8" name="Content placeholder 47">
            <a:extLst>
              <a:ext uri="{FF2B5EF4-FFF2-40B4-BE49-F238E27FC236}">
                <a16:creationId xmlns:a16="http://schemas.microsoft.com/office/drawing/2014/main" id="{CC680CF7-ED60-4FFF-B04E-B24ECDDD3512}"/>
              </a:ext>
            </a:extLst>
          </p:cNvPr>
          <p:cNvSpPr>
            <a:spLocks noGrp="1"/>
          </p:cNvSpPr>
          <p:nvPr>
            <p:ph type="body" sz="quarter" idx="39" hasCustomPrompt="1"/>
          </p:nvPr>
        </p:nvSpPr>
        <p:spPr>
          <a:xfrm>
            <a:off x="3889942" y="2937719"/>
            <a:ext cx="1877575" cy="506399"/>
          </a:xfrm>
          <a:prstGeom prst="rect">
            <a:avLst/>
          </a:prstGeom>
        </p:spPr>
        <p:txBody>
          <a:bodyPr>
            <a:noAutofit/>
          </a:bodyPr>
          <a:lstStyle>
            <a:lvl1pPr marL="0" indent="0" algn="ctr">
              <a:lnSpc>
                <a:spcPct val="90000"/>
              </a:lnSpc>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9" name="Content placeholder 47" descr="Click icon to add picture">
            <a:extLst>
              <a:ext uri="{FF2B5EF4-FFF2-40B4-BE49-F238E27FC236}">
                <a16:creationId xmlns:a16="http://schemas.microsoft.com/office/drawing/2014/main" id="{042E6E66-3835-45DF-80D9-C4AFDF3401FF}"/>
              </a:ext>
            </a:extLst>
          </p:cNvPr>
          <p:cNvSpPr>
            <a:spLocks noGrp="1"/>
          </p:cNvSpPr>
          <p:nvPr>
            <p:ph type="body" sz="quarter" idx="40" hasCustomPrompt="1"/>
          </p:nvPr>
        </p:nvSpPr>
        <p:spPr>
          <a:xfrm>
            <a:off x="5107230"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0" name="Content placeholder 47">
            <a:extLst>
              <a:ext uri="{FF2B5EF4-FFF2-40B4-BE49-F238E27FC236}">
                <a16:creationId xmlns:a16="http://schemas.microsoft.com/office/drawing/2014/main" id="{A6E85C70-1784-4A0C-8897-EDE98D39BC01}"/>
              </a:ext>
            </a:extLst>
          </p:cNvPr>
          <p:cNvSpPr>
            <a:spLocks noGrp="1"/>
          </p:cNvSpPr>
          <p:nvPr>
            <p:ph type="body" sz="quarter" idx="41" hasCustomPrompt="1"/>
          </p:nvPr>
        </p:nvSpPr>
        <p:spPr>
          <a:xfrm>
            <a:off x="5107230"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1" name="Content placeholder 47" descr="Click icon to add picture">
            <a:extLst>
              <a:ext uri="{FF2B5EF4-FFF2-40B4-BE49-F238E27FC236}">
                <a16:creationId xmlns:a16="http://schemas.microsoft.com/office/drawing/2014/main" id="{4CD55BC2-05D0-49CB-B0A5-C96ACB411B57}"/>
              </a:ext>
            </a:extLst>
          </p:cNvPr>
          <p:cNvSpPr>
            <a:spLocks noGrp="1"/>
          </p:cNvSpPr>
          <p:nvPr>
            <p:ph type="body" sz="quarter" idx="42" hasCustomPrompt="1"/>
          </p:nvPr>
        </p:nvSpPr>
        <p:spPr>
          <a:xfrm>
            <a:off x="7501941"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2" name="Content placeholder 47">
            <a:extLst>
              <a:ext uri="{FF2B5EF4-FFF2-40B4-BE49-F238E27FC236}">
                <a16:creationId xmlns:a16="http://schemas.microsoft.com/office/drawing/2014/main" id="{49DB7120-2F2C-4F89-AA8C-ABC4F3FF25F3}"/>
              </a:ext>
            </a:extLst>
          </p:cNvPr>
          <p:cNvSpPr>
            <a:spLocks noGrp="1"/>
          </p:cNvSpPr>
          <p:nvPr>
            <p:ph type="body" sz="quarter" idx="43" hasCustomPrompt="1"/>
          </p:nvPr>
        </p:nvSpPr>
        <p:spPr>
          <a:xfrm>
            <a:off x="7501941"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3" name="Content placeholder 47" descr="Click icon to add picture">
            <a:extLst>
              <a:ext uri="{FF2B5EF4-FFF2-40B4-BE49-F238E27FC236}">
                <a16:creationId xmlns:a16="http://schemas.microsoft.com/office/drawing/2014/main" id="{AEB1F7BA-7D83-4C23-A72B-82DF9377E9C3}"/>
              </a:ext>
            </a:extLst>
          </p:cNvPr>
          <p:cNvSpPr>
            <a:spLocks noGrp="1"/>
          </p:cNvSpPr>
          <p:nvPr>
            <p:ph type="body" sz="quarter" idx="44" hasCustomPrompt="1"/>
          </p:nvPr>
        </p:nvSpPr>
        <p:spPr>
          <a:xfrm>
            <a:off x="8734718"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4" name="Content placeholder 47">
            <a:extLst>
              <a:ext uri="{FF2B5EF4-FFF2-40B4-BE49-F238E27FC236}">
                <a16:creationId xmlns:a16="http://schemas.microsoft.com/office/drawing/2014/main" id="{7C32F3EB-1AC3-40E9-B66D-ADB19CC74F0F}"/>
              </a:ext>
            </a:extLst>
          </p:cNvPr>
          <p:cNvSpPr>
            <a:spLocks noGrp="1"/>
          </p:cNvSpPr>
          <p:nvPr>
            <p:ph type="body" sz="quarter" idx="45" hasCustomPrompt="1"/>
          </p:nvPr>
        </p:nvSpPr>
        <p:spPr>
          <a:xfrm>
            <a:off x="8734718" y="293771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2" name="Title 1">
            <a:extLst>
              <a:ext uri="{FF2B5EF4-FFF2-40B4-BE49-F238E27FC236}">
                <a16:creationId xmlns:a16="http://schemas.microsoft.com/office/drawing/2014/main" id="{667E7569-B8BF-39D0-D742-EF98B83E4E1D}"/>
              </a:ext>
            </a:extLst>
          </p:cNvPr>
          <p:cNvSpPr>
            <a:spLocks noGrp="1"/>
          </p:cNvSpPr>
          <p:nvPr>
            <p:ph type="title"/>
          </p:nvPr>
        </p:nvSpPr>
        <p:spPr>
          <a:xfrm>
            <a:off x="578914" y="726705"/>
            <a:ext cx="10515600" cy="1205058"/>
          </a:xfrm>
        </p:spPr>
        <p:txBody>
          <a:bodyPr anchor="t">
            <a:noAutofit/>
          </a:bodyPr>
          <a:lstStyle>
            <a:lvl1pPr algn="l">
              <a:defRPr>
                <a:solidFill>
                  <a:schemeClr val="accent6"/>
                </a:solidFill>
              </a:defRPr>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9FC159C7-D006-5B5F-1FEA-689C432B8C8C}"/>
              </a:ext>
            </a:extLst>
          </p:cNvPr>
          <p:cNvSpPr>
            <a:spLocks noGrp="1"/>
          </p:cNvSpPr>
          <p:nvPr>
            <p:ph type="ftr" sz="quarter" idx="46"/>
          </p:nvPr>
        </p:nvSpPr>
        <p:spPr/>
        <p:txBody>
          <a:bodyPr>
            <a:noAutofit/>
          </a:bodyPr>
          <a:lstStyle>
            <a:lvl1pPr>
              <a:defRPr>
                <a:solidFill>
                  <a:schemeClr val="accent6"/>
                </a:solidFill>
              </a:defRPr>
            </a:lvl1pPr>
          </a:lstStyle>
          <a:p>
            <a:r>
              <a:rPr lang="en-US"/>
              <a:t>Presentation title</a:t>
            </a:r>
            <a:endParaRPr lang="en-US" dirty="0"/>
          </a:p>
        </p:txBody>
      </p:sp>
      <p:sp>
        <p:nvSpPr>
          <p:cNvPr id="4" name="Slide Number Placeholder 3">
            <a:extLst>
              <a:ext uri="{FF2B5EF4-FFF2-40B4-BE49-F238E27FC236}">
                <a16:creationId xmlns:a16="http://schemas.microsoft.com/office/drawing/2014/main" id="{4F0EBABD-E264-2C96-1139-289A712F35B7}"/>
              </a:ext>
            </a:extLst>
          </p:cNvPr>
          <p:cNvSpPr>
            <a:spLocks noGrp="1"/>
          </p:cNvSpPr>
          <p:nvPr>
            <p:ph type="sldNum" sz="quarter" idx="47"/>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5908809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7" name="Freeform: Shape 19">
            <a:extLst>
              <a:ext uri="{FF2B5EF4-FFF2-40B4-BE49-F238E27FC236}">
                <a16:creationId xmlns:a16="http://schemas.microsoft.com/office/drawing/2014/main" id="{F38B75F8-75D4-4B41-B7C7-433032DD0A6F}"/>
              </a:ext>
            </a:extLst>
          </p:cNvPr>
          <p:cNvSpPr/>
          <p:nvPr userDrawn="1"/>
        </p:nvSpPr>
        <p:spPr>
          <a:xfrm flipH="1">
            <a:off x="769290" y="491100"/>
            <a:ext cx="1886361"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8" name="Freeform: Shape 24">
            <a:extLst>
              <a:ext uri="{FF2B5EF4-FFF2-40B4-BE49-F238E27FC236}">
                <a16:creationId xmlns:a16="http://schemas.microsoft.com/office/drawing/2014/main" id="{671D1224-EDDC-4900-92DC-13608D44C524}"/>
              </a:ext>
            </a:extLst>
          </p:cNvPr>
          <p:cNvSpPr/>
          <p:nvPr userDrawn="1"/>
        </p:nvSpPr>
        <p:spPr>
          <a:xfrm flipH="1">
            <a:off x="783145" y="4057904"/>
            <a:ext cx="1886359"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5" name="Freeform 14">
            <a:extLst>
              <a:ext uri="{FF2B5EF4-FFF2-40B4-BE49-F238E27FC236}">
                <a16:creationId xmlns:a16="http://schemas.microsoft.com/office/drawing/2014/main" id="{635A9E44-4E60-1AD1-0B85-72422683B48A}"/>
              </a:ext>
            </a:extLst>
          </p:cNvPr>
          <p:cNvSpPr/>
          <p:nvPr userDrawn="1"/>
        </p:nvSpPr>
        <p:spPr>
          <a:xfrm flipH="1">
            <a:off x="0" y="3709992"/>
            <a:ext cx="1157948" cy="1502830"/>
          </a:xfrm>
          <a:custGeom>
            <a:avLst/>
            <a:gdLst>
              <a:gd name="connsiteX0" fmla="*/ 638572 w 1157948"/>
              <a:gd name="connsiteY0" fmla="*/ 0 h 1502830"/>
              <a:gd name="connsiteX1" fmla="*/ 0 w 1157948"/>
              <a:gd name="connsiteY1" fmla="*/ 378385 h 1502830"/>
              <a:gd name="connsiteX2" fmla="*/ 0 w 1157948"/>
              <a:gd name="connsiteY2" fmla="*/ 1129800 h 1502830"/>
              <a:gd name="connsiteX3" fmla="*/ 640317 w 1157948"/>
              <a:gd name="connsiteY3" fmla="*/ 1502830 h 1502830"/>
              <a:gd name="connsiteX4" fmla="*/ 1157948 w 1157948"/>
              <a:gd name="connsiteY4" fmla="*/ 1200968 h 1502830"/>
              <a:gd name="connsiteX5" fmla="*/ 1157948 w 1157948"/>
              <a:gd name="connsiteY5" fmla="*/ 304639 h 1502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7948" h="1502830">
                <a:moveTo>
                  <a:pt x="638572" y="0"/>
                </a:moveTo>
                <a:lnTo>
                  <a:pt x="0" y="378385"/>
                </a:lnTo>
                <a:lnTo>
                  <a:pt x="0" y="1129800"/>
                </a:lnTo>
                <a:lnTo>
                  <a:pt x="640317" y="1502830"/>
                </a:lnTo>
                <a:lnTo>
                  <a:pt x="1157948" y="1200968"/>
                </a:lnTo>
                <a:lnTo>
                  <a:pt x="1157948" y="3046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1" name="Subtitle 47" descr="Click icon to add picture">
            <a:extLst>
              <a:ext uri="{FF2B5EF4-FFF2-40B4-BE49-F238E27FC236}">
                <a16:creationId xmlns:a16="http://schemas.microsoft.com/office/drawing/2014/main" id="{0C7786BA-5E56-47AA-AE47-4EC07A0D4FA1}"/>
              </a:ext>
            </a:extLst>
          </p:cNvPr>
          <p:cNvSpPr>
            <a:spLocks noGrp="1"/>
          </p:cNvSpPr>
          <p:nvPr>
            <p:ph type="body" sz="quarter" idx="27" hasCustomPrompt="1"/>
          </p:nvPr>
        </p:nvSpPr>
        <p:spPr>
          <a:xfrm>
            <a:off x="4550705"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80214CF-87DD-476A-9B2E-A58DB313A61A}"/>
              </a:ext>
            </a:extLst>
          </p:cNvPr>
          <p:cNvSpPr>
            <a:spLocks noGrp="1"/>
          </p:cNvSpPr>
          <p:nvPr>
            <p:ph type="body" sz="quarter" idx="28" hasCustomPrompt="1"/>
          </p:nvPr>
        </p:nvSpPr>
        <p:spPr>
          <a:xfrm>
            <a:off x="4550705"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Picture placeholder">
            <a:extLst>
              <a:ext uri="{FF2B5EF4-FFF2-40B4-BE49-F238E27FC236}">
                <a16:creationId xmlns:a16="http://schemas.microsoft.com/office/drawing/2014/main" id="{264CF63C-079E-41AA-AA9A-762A765E699F}"/>
              </a:ext>
            </a:extLst>
          </p:cNvPr>
          <p:cNvSpPr>
            <a:spLocks noGrp="1"/>
          </p:cNvSpPr>
          <p:nvPr>
            <p:ph type="pic" sz="quarter" idx="51"/>
          </p:nvPr>
        </p:nvSpPr>
        <p:spPr>
          <a:xfrm>
            <a:off x="1788170" y="2296125"/>
            <a:ext cx="1886360" cy="2144668"/>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17" name="Title 1">
            <a:extLst>
              <a:ext uri="{FF2B5EF4-FFF2-40B4-BE49-F238E27FC236}">
                <a16:creationId xmlns:a16="http://schemas.microsoft.com/office/drawing/2014/main" id="{D041C638-CBB8-1159-9AF8-B5D14CC7BE0F}"/>
              </a:ext>
            </a:extLst>
          </p:cNvPr>
          <p:cNvSpPr>
            <a:spLocks noGrp="1"/>
          </p:cNvSpPr>
          <p:nvPr>
            <p:ph type="title"/>
          </p:nvPr>
        </p:nvSpPr>
        <p:spPr>
          <a:xfrm>
            <a:off x="4550704" y="1690878"/>
            <a:ext cx="6599429" cy="1325563"/>
          </a:xfrm>
        </p:spPr>
        <p:txBody>
          <a:bodyPr anchor="b">
            <a:noAutofit/>
          </a:bodyPr>
          <a:lstStyle>
            <a:lvl1pPr>
              <a:defRPr>
                <a:solidFill>
                  <a:schemeClr val="accent6"/>
                </a:solidFill>
              </a:defRPr>
            </a:lvl1pPr>
          </a:lstStyle>
          <a:p>
            <a:r>
              <a:rPr lang="en-US"/>
              <a:t>Click to edit Master title style</a:t>
            </a:r>
            <a:endParaRPr lang="en-US" dirty="0"/>
          </a:p>
        </p:txBody>
      </p:sp>
      <p:sp>
        <p:nvSpPr>
          <p:cNvPr id="18" name="Subtitle 47" descr="Click icon to add picture">
            <a:extLst>
              <a:ext uri="{FF2B5EF4-FFF2-40B4-BE49-F238E27FC236}">
                <a16:creationId xmlns:a16="http://schemas.microsoft.com/office/drawing/2014/main" id="{3C2C4001-E56F-4174-01AA-4630360BFF48}"/>
              </a:ext>
            </a:extLst>
          </p:cNvPr>
          <p:cNvSpPr>
            <a:spLocks noGrp="1"/>
          </p:cNvSpPr>
          <p:nvPr>
            <p:ph type="body" sz="quarter" idx="52" hasCustomPrompt="1"/>
          </p:nvPr>
        </p:nvSpPr>
        <p:spPr>
          <a:xfrm>
            <a:off x="7811506"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02DFC856-C546-62E9-220F-7A668D349056}"/>
              </a:ext>
            </a:extLst>
          </p:cNvPr>
          <p:cNvSpPr>
            <a:spLocks noGrp="1"/>
          </p:cNvSpPr>
          <p:nvPr>
            <p:ph type="body" sz="quarter" idx="53" hasCustomPrompt="1"/>
          </p:nvPr>
        </p:nvSpPr>
        <p:spPr>
          <a:xfrm>
            <a:off x="7811506"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 name="Slide Number Placeholder 5">
            <a:extLst>
              <a:ext uri="{FF2B5EF4-FFF2-40B4-BE49-F238E27FC236}">
                <a16:creationId xmlns:a16="http://schemas.microsoft.com/office/drawing/2014/main" id="{F507335A-F59E-2A6C-D2D6-F10391DA8D69}"/>
              </a:ext>
            </a:extLst>
          </p:cNvPr>
          <p:cNvSpPr>
            <a:spLocks noGrp="1"/>
          </p:cNvSpPr>
          <p:nvPr>
            <p:ph type="sldNum" sz="quarter" idx="55"/>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6136463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5" name="Freeform 14">
            <a:extLst>
              <a:ext uri="{FF2B5EF4-FFF2-40B4-BE49-F238E27FC236}">
                <a16:creationId xmlns:a16="http://schemas.microsoft.com/office/drawing/2014/main" id="{F946AB17-3782-8412-C51A-DE10A0637453}"/>
              </a:ext>
            </a:extLst>
          </p:cNvPr>
          <p:cNvSpPr/>
          <p:nvPr userDrawn="1"/>
        </p:nvSpPr>
        <p:spPr>
          <a:xfrm>
            <a:off x="0" y="2860787"/>
            <a:ext cx="2361029" cy="3676532"/>
          </a:xfrm>
          <a:custGeom>
            <a:avLst/>
            <a:gdLst>
              <a:gd name="connsiteX0" fmla="*/ 773997 w 2361029"/>
              <a:gd name="connsiteY0" fmla="*/ 0 h 3676532"/>
              <a:gd name="connsiteX1" fmla="*/ 2361029 w 2361029"/>
              <a:gd name="connsiteY1" fmla="*/ 925683 h 3676532"/>
              <a:gd name="connsiteX2" fmla="*/ 2361029 w 2361029"/>
              <a:gd name="connsiteY2" fmla="*/ 2763949 h 3676532"/>
              <a:gd name="connsiteX3" fmla="*/ 769661 w 2361029"/>
              <a:gd name="connsiteY3" fmla="*/ 3676532 h 3676532"/>
              <a:gd name="connsiteX4" fmla="*/ 0 w 2361029"/>
              <a:gd name="connsiteY4" fmla="*/ 3234717 h 3676532"/>
              <a:gd name="connsiteX5" fmla="*/ 0 w 2361029"/>
              <a:gd name="connsiteY5" fmla="*/ 446885 h 3676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1029" h="3676532">
                <a:moveTo>
                  <a:pt x="773997" y="0"/>
                </a:moveTo>
                <a:lnTo>
                  <a:pt x="2361029" y="925683"/>
                </a:lnTo>
                <a:lnTo>
                  <a:pt x="2361029" y="2763949"/>
                </a:lnTo>
                <a:lnTo>
                  <a:pt x="769661" y="3676532"/>
                </a:lnTo>
                <a:lnTo>
                  <a:pt x="0" y="3234717"/>
                </a:lnTo>
                <a:lnTo>
                  <a:pt x="0" y="446885"/>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6" name="Freeform 15">
            <a:extLst>
              <a:ext uri="{FF2B5EF4-FFF2-40B4-BE49-F238E27FC236}">
                <a16:creationId xmlns:a16="http://schemas.microsoft.com/office/drawing/2014/main" id="{2BA5A58B-9440-7DAB-E7D7-3143B049FBAC}"/>
              </a:ext>
            </a:extLst>
          </p:cNvPr>
          <p:cNvSpPr/>
          <p:nvPr userDrawn="1"/>
        </p:nvSpPr>
        <p:spPr>
          <a:xfrm flipH="1">
            <a:off x="1014233" y="5253270"/>
            <a:ext cx="1710765" cy="1593273"/>
          </a:xfrm>
          <a:custGeom>
            <a:avLst/>
            <a:gdLst>
              <a:gd name="connsiteX0" fmla="*/ 852873 w 1710765"/>
              <a:gd name="connsiteY0" fmla="*/ 0 h 1593273"/>
              <a:gd name="connsiteX1" fmla="*/ 0 w 1710765"/>
              <a:gd name="connsiteY1" fmla="*/ 494134 h 1593273"/>
              <a:gd name="connsiteX2" fmla="*/ 0 w 1710765"/>
              <a:gd name="connsiteY2" fmla="*/ 1475410 h 1593273"/>
              <a:gd name="connsiteX3" fmla="*/ 206916 w 1710765"/>
              <a:gd name="connsiteY3" fmla="*/ 1593273 h 1593273"/>
              <a:gd name="connsiteX4" fmla="*/ 1502835 w 1710765"/>
              <a:gd name="connsiteY4" fmla="*/ 1593273 h 1593273"/>
              <a:gd name="connsiteX5" fmla="*/ 1709418 w 1710765"/>
              <a:gd name="connsiteY5" fmla="*/ 1475480 h 1593273"/>
              <a:gd name="connsiteX6" fmla="*/ 1710407 w 1710765"/>
              <a:gd name="connsiteY6" fmla="*/ 491803 h 1593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0765" h="1593273">
                <a:moveTo>
                  <a:pt x="852873" y="0"/>
                </a:moveTo>
                <a:lnTo>
                  <a:pt x="0" y="494134"/>
                </a:lnTo>
                <a:lnTo>
                  <a:pt x="0" y="1475410"/>
                </a:lnTo>
                <a:lnTo>
                  <a:pt x="206916" y="1593273"/>
                </a:lnTo>
                <a:lnTo>
                  <a:pt x="1502835" y="1593273"/>
                </a:lnTo>
                <a:lnTo>
                  <a:pt x="1709418" y="1475480"/>
                </a:lnTo>
                <a:cubicBezTo>
                  <a:pt x="1707864" y="1146834"/>
                  <a:pt x="1711961" y="820449"/>
                  <a:pt x="1710407" y="491803"/>
                </a:cubicBez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2" name="Content Placeholder 47" descr="Click icon to add picture">
            <a:extLst>
              <a:ext uri="{FF2B5EF4-FFF2-40B4-BE49-F238E27FC236}">
                <a16:creationId xmlns:a16="http://schemas.microsoft.com/office/drawing/2014/main" id="{95ADF367-2619-4E00-AB82-8FFF41D0E5C2}"/>
              </a:ext>
            </a:extLst>
          </p:cNvPr>
          <p:cNvSpPr>
            <a:spLocks noGrp="1"/>
          </p:cNvSpPr>
          <p:nvPr>
            <p:ph type="body" sz="quarter" idx="27" hasCustomPrompt="1"/>
          </p:nvPr>
        </p:nvSpPr>
        <p:spPr>
          <a:xfrm>
            <a:off x="5271609" y="1025236"/>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CEB04CE-793E-47B4-8D80-9B82864F2CDF}"/>
              </a:ext>
            </a:extLst>
          </p:cNvPr>
          <p:cNvSpPr>
            <a:spLocks noGrp="1"/>
          </p:cNvSpPr>
          <p:nvPr>
            <p:ph type="body" sz="quarter" idx="28" hasCustomPrompt="1"/>
          </p:nvPr>
        </p:nvSpPr>
        <p:spPr>
          <a:xfrm>
            <a:off x="5271608" y="1469069"/>
            <a:ext cx="5162709" cy="1506166"/>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4" name="Content Placeholder 47" descr="Click icon to add picture">
            <a:extLst>
              <a:ext uri="{FF2B5EF4-FFF2-40B4-BE49-F238E27FC236}">
                <a16:creationId xmlns:a16="http://schemas.microsoft.com/office/drawing/2014/main" id="{067BF8FD-2643-4122-BE3E-63F413244ECB}"/>
              </a:ext>
            </a:extLst>
          </p:cNvPr>
          <p:cNvSpPr>
            <a:spLocks noGrp="1"/>
          </p:cNvSpPr>
          <p:nvPr>
            <p:ph type="body" sz="quarter" idx="29" hasCustomPrompt="1"/>
          </p:nvPr>
        </p:nvSpPr>
        <p:spPr>
          <a:xfrm>
            <a:off x="5271609" y="2984685"/>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descr="Click icon to add picture">
            <a:extLst>
              <a:ext uri="{FF2B5EF4-FFF2-40B4-BE49-F238E27FC236}">
                <a16:creationId xmlns:a16="http://schemas.microsoft.com/office/drawing/2014/main" id="{02260D10-FEA1-48A7-B544-FAEEAECF5DE2}"/>
              </a:ext>
            </a:extLst>
          </p:cNvPr>
          <p:cNvSpPr>
            <a:spLocks noGrp="1"/>
          </p:cNvSpPr>
          <p:nvPr>
            <p:ph type="body" sz="quarter" idx="31" hasCustomPrompt="1"/>
          </p:nvPr>
        </p:nvSpPr>
        <p:spPr>
          <a:xfrm>
            <a:off x="5271607" y="4597473"/>
            <a:ext cx="5162709" cy="421399"/>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64584B30-8BCF-4D75-8A6C-FD82347CC7B6}"/>
              </a:ext>
            </a:extLst>
          </p:cNvPr>
          <p:cNvSpPr>
            <a:spLocks noGrp="1"/>
          </p:cNvSpPr>
          <p:nvPr>
            <p:ph type="body" sz="quarter" idx="34" hasCustomPrompt="1"/>
          </p:nvPr>
        </p:nvSpPr>
        <p:spPr>
          <a:xfrm>
            <a:off x="5271608" y="3419684"/>
            <a:ext cx="5162709" cy="1177789"/>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8" name="Content Placeholder 47">
            <a:extLst>
              <a:ext uri="{FF2B5EF4-FFF2-40B4-BE49-F238E27FC236}">
                <a16:creationId xmlns:a16="http://schemas.microsoft.com/office/drawing/2014/main" id="{A4A25056-27FA-4039-ACFA-6624F778712A}"/>
              </a:ext>
            </a:extLst>
          </p:cNvPr>
          <p:cNvSpPr>
            <a:spLocks noGrp="1"/>
          </p:cNvSpPr>
          <p:nvPr>
            <p:ph type="body" sz="quarter" idx="35" hasCustomPrompt="1"/>
          </p:nvPr>
        </p:nvSpPr>
        <p:spPr>
          <a:xfrm>
            <a:off x="5271608" y="5041922"/>
            <a:ext cx="5162709" cy="1635938"/>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Freeform: Shape 24">
            <a:extLst>
              <a:ext uri="{FF2B5EF4-FFF2-40B4-BE49-F238E27FC236}">
                <a16:creationId xmlns:a16="http://schemas.microsoft.com/office/drawing/2014/main" id="{A23F9759-CF52-CE45-5E22-9678534685A7}"/>
              </a:ext>
            </a:extLst>
          </p:cNvPr>
          <p:cNvSpPr/>
          <p:nvPr userDrawn="1"/>
        </p:nvSpPr>
        <p:spPr>
          <a:xfrm flipH="1">
            <a:off x="2631891" y="4699053"/>
            <a:ext cx="668814" cy="784693"/>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6" name="Title 5">
            <a:extLst>
              <a:ext uri="{FF2B5EF4-FFF2-40B4-BE49-F238E27FC236}">
                <a16:creationId xmlns:a16="http://schemas.microsoft.com/office/drawing/2014/main" id="{5D84FCC1-368D-680C-31AA-597C3AAF4232}"/>
              </a:ext>
            </a:extLst>
          </p:cNvPr>
          <p:cNvSpPr>
            <a:spLocks noGrp="1"/>
          </p:cNvSpPr>
          <p:nvPr>
            <p:ph type="title"/>
          </p:nvPr>
        </p:nvSpPr>
        <p:spPr>
          <a:xfrm>
            <a:off x="502665" y="707105"/>
            <a:ext cx="3994173" cy="2277580"/>
          </a:xfrm>
        </p:spPr>
        <p:txBody>
          <a:bodyPr anchor="t">
            <a:noAutofit/>
          </a:bodyPr>
          <a:lstStyle>
            <a:lvl1pPr>
              <a:defRPr>
                <a:solidFill>
                  <a:schemeClr val="accent6"/>
                </a:solidFill>
              </a:defRPr>
            </a:lvl1pPr>
          </a:lstStyle>
          <a:p>
            <a:r>
              <a:rPr lang="en-US"/>
              <a:t>Click to edit Master title style</a:t>
            </a:r>
            <a:endParaRPr lang="en-US" dirty="0"/>
          </a:p>
        </p:txBody>
      </p:sp>
      <p:sp>
        <p:nvSpPr>
          <p:cNvPr id="18" name="Picture Placeholder 2">
            <a:extLst>
              <a:ext uri="{FF2B5EF4-FFF2-40B4-BE49-F238E27FC236}">
                <a16:creationId xmlns:a16="http://schemas.microsoft.com/office/drawing/2014/main" id="{E53E8C9F-CD73-30CD-1F24-20F2E6149D58}"/>
              </a:ext>
            </a:extLst>
          </p:cNvPr>
          <p:cNvSpPr>
            <a:spLocks noGrp="1"/>
          </p:cNvSpPr>
          <p:nvPr>
            <p:ph type="pic" sz="quarter" idx="36"/>
          </p:nvPr>
        </p:nvSpPr>
        <p:spPr>
          <a:xfrm>
            <a:off x="4734172" y="1141669"/>
            <a:ext cx="507778"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19" name="Picture Placeholder 2">
            <a:extLst>
              <a:ext uri="{FF2B5EF4-FFF2-40B4-BE49-F238E27FC236}">
                <a16:creationId xmlns:a16="http://schemas.microsoft.com/office/drawing/2014/main" id="{CE61E189-349E-0076-EA43-7BCB6E24CE86}"/>
              </a:ext>
            </a:extLst>
          </p:cNvPr>
          <p:cNvSpPr>
            <a:spLocks noGrp="1"/>
          </p:cNvSpPr>
          <p:nvPr>
            <p:ph type="pic" sz="quarter" idx="37"/>
          </p:nvPr>
        </p:nvSpPr>
        <p:spPr>
          <a:xfrm>
            <a:off x="4724705" y="3105650"/>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21" name="Picture Placeholder 2">
            <a:extLst>
              <a:ext uri="{FF2B5EF4-FFF2-40B4-BE49-F238E27FC236}">
                <a16:creationId xmlns:a16="http://schemas.microsoft.com/office/drawing/2014/main" id="{68B04572-5D47-C3DF-CDEA-15EC646EA8FE}"/>
              </a:ext>
            </a:extLst>
          </p:cNvPr>
          <p:cNvSpPr>
            <a:spLocks noGrp="1"/>
          </p:cNvSpPr>
          <p:nvPr>
            <p:ph type="pic" sz="quarter" idx="38"/>
          </p:nvPr>
        </p:nvSpPr>
        <p:spPr>
          <a:xfrm>
            <a:off x="4714069" y="4716041"/>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Slide Number Placeholder 4">
            <a:extLst>
              <a:ext uri="{FF2B5EF4-FFF2-40B4-BE49-F238E27FC236}">
                <a16:creationId xmlns:a16="http://schemas.microsoft.com/office/drawing/2014/main" id="{2446A453-65E1-B688-A3F9-EA0AA347DDEA}"/>
              </a:ext>
            </a:extLst>
          </p:cNvPr>
          <p:cNvSpPr>
            <a:spLocks noGrp="1"/>
          </p:cNvSpPr>
          <p:nvPr>
            <p:ph type="sldNum" sz="quarter" idx="4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621137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4_自定义版式">
    <p:spTree>
      <p:nvGrpSpPr>
        <p:cNvPr id="1" name=""/>
        <p:cNvGrpSpPr/>
        <p:nvPr/>
      </p:nvGrpSpPr>
      <p:grpSpPr>
        <a:xfrm>
          <a:off x="0" y="0"/>
          <a:ext cx="0" cy="0"/>
          <a:chOff x="0" y="0"/>
          <a:chExt cx="0" cy="0"/>
        </a:xfrm>
      </p:grpSpPr>
      <p:sp>
        <p:nvSpPr>
          <p:cNvPr id="8" name="Content Placeholder 47">
            <a:extLst>
              <a:ext uri="{FF2B5EF4-FFF2-40B4-BE49-F238E27FC236}">
                <a16:creationId xmlns:a16="http://schemas.microsoft.com/office/drawing/2014/main" id="{3EDD8D3E-653B-4A9E-9868-3B013A65FE9F}"/>
              </a:ext>
            </a:extLst>
          </p:cNvPr>
          <p:cNvSpPr>
            <a:spLocks noGrp="1"/>
          </p:cNvSpPr>
          <p:nvPr>
            <p:ph type="pic" sz="quarter" idx="48"/>
          </p:nvPr>
        </p:nvSpPr>
        <p:spPr>
          <a:xfrm>
            <a:off x="7493157" y="529148"/>
            <a:ext cx="4248873" cy="473113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ln w="19050">
            <a:noFill/>
          </a:ln>
        </p:spPr>
        <p:txBody>
          <a:bodyPr anchor="ctr">
            <a:noAutofit/>
          </a:bodyPr>
          <a:lstStyle>
            <a:lvl1pPr marL="0" indent="0" algn="ctr">
              <a:buNone/>
              <a:defRPr>
                <a:solidFill>
                  <a:schemeClr val="accent6"/>
                </a:solidFill>
              </a:defRPr>
            </a:lvl1pPr>
          </a:lstStyle>
          <a:p>
            <a:r>
              <a:rPr lang="en-US" altLang="zh-CN"/>
              <a:t>Click icon to add picture</a:t>
            </a:r>
            <a:endParaRPr lang="zh-CN" altLang="en-US"/>
          </a:p>
        </p:txBody>
      </p:sp>
      <p:sp>
        <p:nvSpPr>
          <p:cNvPr id="18" name="Content Placeholder 47">
            <a:extLst>
              <a:ext uri="{FF2B5EF4-FFF2-40B4-BE49-F238E27FC236}">
                <a16:creationId xmlns:a16="http://schemas.microsoft.com/office/drawing/2014/main" id="{DD4E6A9F-7400-917B-6A6B-6BAB445E85FA}"/>
              </a:ext>
            </a:extLst>
          </p:cNvPr>
          <p:cNvSpPr>
            <a:spLocks noGrp="1"/>
          </p:cNvSpPr>
          <p:nvPr>
            <p:ph type="body" sz="quarter" idx="28" hasCustomPrompt="1"/>
          </p:nvPr>
        </p:nvSpPr>
        <p:spPr>
          <a:xfrm>
            <a:off x="517427" y="3253120"/>
            <a:ext cx="4959822" cy="2007158"/>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19" name="Freeform: Shape 25">
            <a:extLst>
              <a:ext uri="{FF2B5EF4-FFF2-40B4-BE49-F238E27FC236}">
                <a16:creationId xmlns:a16="http://schemas.microsoft.com/office/drawing/2014/main" id="{D7BBD3E8-D5DD-C21F-3792-4880373CCDCC}"/>
              </a:ext>
            </a:extLst>
          </p:cNvPr>
          <p:cNvSpPr/>
          <p:nvPr userDrawn="1"/>
        </p:nvSpPr>
        <p:spPr>
          <a:xfrm flipH="1">
            <a:off x="7400972" y="4508725"/>
            <a:ext cx="1347680" cy="158117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20" name="Freeform: Shape 11">
            <a:extLst>
              <a:ext uri="{FF2B5EF4-FFF2-40B4-BE49-F238E27FC236}">
                <a16:creationId xmlns:a16="http://schemas.microsoft.com/office/drawing/2014/main" id="{FC461D80-0CAC-62E5-726A-63B48BEF3F25}"/>
              </a:ext>
            </a:extLst>
          </p:cNvPr>
          <p:cNvSpPr/>
          <p:nvPr userDrawn="1"/>
        </p:nvSpPr>
        <p:spPr>
          <a:xfrm>
            <a:off x="6521016" y="4772906"/>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3" name="Title 2">
            <a:extLst>
              <a:ext uri="{FF2B5EF4-FFF2-40B4-BE49-F238E27FC236}">
                <a16:creationId xmlns:a16="http://schemas.microsoft.com/office/drawing/2014/main" id="{D4944167-AFE9-AE61-AF44-B9AEE24D17D8}"/>
              </a:ext>
            </a:extLst>
          </p:cNvPr>
          <p:cNvSpPr>
            <a:spLocks noGrp="1"/>
          </p:cNvSpPr>
          <p:nvPr>
            <p:ph type="title"/>
          </p:nvPr>
        </p:nvSpPr>
        <p:spPr>
          <a:xfrm>
            <a:off x="517427" y="2497488"/>
            <a:ext cx="9823998" cy="1325563"/>
          </a:xfrm>
        </p:spPr>
        <p:txBody>
          <a:bodyPr anchor="t">
            <a:noAutofit/>
          </a:bodyPr>
          <a:lstStyle>
            <a:lvl1pPr>
              <a:defRPr>
                <a:solidFill>
                  <a:schemeClr val="accent6"/>
                </a:solidFill>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47268D53-92DA-7335-4DAB-83485CAF3FE9}"/>
              </a:ext>
            </a:extLst>
          </p:cNvPr>
          <p:cNvSpPr>
            <a:spLocks noGrp="1"/>
          </p:cNvSpPr>
          <p:nvPr>
            <p:ph type="ftr" sz="quarter" idx="49"/>
          </p:nvPr>
        </p:nvSpPr>
        <p:spPr/>
        <p:txBody>
          <a:bodyPr>
            <a:noAutofit/>
          </a:bodyPr>
          <a:lstStyle>
            <a:lvl1pPr>
              <a:defRPr>
                <a:solidFill>
                  <a:schemeClr val="accent6"/>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9F9FCB16-3643-AB04-D20E-A14FFE07F67C}"/>
              </a:ext>
            </a:extLst>
          </p:cNvPr>
          <p:cNvSpPr>
            <a:spLocks noGrp="1"/>
          </p:cNvSpPr>
          <p:nvPr>
            <p:ph type="sldNum" sz="quarter" idx="5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2132766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47" name="Freeform 46">
            <a:extLst>
              <a:ext uri="{FF2B5EF4-FFF2-40B4-BE49-F238E27FC236}">
                <a16:creationId xmlns:a16="http://schemas.microsoft.com/office/drawing/2014/main" id="{39B50CEE-D9F9-B5CD-C274-BEAA5EAB37E3}"/>
              </a:ext>
            </a:extLst>
          </p:cNvPr>
          <p:cNvSpPr/>
          <p:nvPr userDrawn="1"/>
        </p:nvSpPr>
        <p:spPr>
          <a:xfrm>
            <a:off x="410352" y="12435"/>
            <a:ext cx="1455521" cy="1019127"/>
          </a:xfrm>
          <a:custGeom>
            <a:avLst/>
            <a:gdLst>
              <a:gd name="connsiteX0" fmla="*/ 219223 w 1455521"/>
              <a:gd name="connsiteY0" fmla="*/ 0 h 1019127"/>
              <a:gd name="connsiteX1" fmla="*/ 1236298 w 1455521"/>
              <a:gd name="connsiteY1" fmla="*/ 0 h 1019127"/>
              <a:gd name="connsiteX2" fmla="*/ 1455521 w 1455521"/>
              <a:gd name="connsiteY2" fmla="*/ 385779 h 1019127"/>
              <a:gd name="connsiteX3" fmla="*/ 1095615 w 1455521"/>
              <a:gd name="connsiteY3" fmla="*/ 1019127 h 1019127"/>
              <a:gd name="connsiteX4" fmla="*/ 359906 w 1455521"/>
              <a:gd name="connsiteY4" fmla="*/ 1019127 h 1019127"/>
              <a:gd name="connsiteX5" fmla="*/ 0 w 1455521"/>
              <a:gd name="connsiteY5" fmla="*/ 385779 h 1019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1019127">
                <a:moveTo>
                  <a:pt x="219223" y="0"/>
                </a:moveTo>
                <a:lnTo>
                  <a:pt x="1236298" y="0"/>
                </a:lnTo>
                <a:lnTo>
                  <a:pt x="1455521" y="385779"/>
                </a:lnTo>
                <a:lnTo>
                  <a:pt x="1095615" y="1019127"/>
                </a:lnTo>
                <a:lnTo>
                  <a:pt x="359906" y="1019127"/>
                </a:lnTo>
                <a:lnTo>
                  <a:pt x="0" y="385779"/>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9" name="Hexagon 15">
            <a:extLst>
              <a:ext uri="{FF2B5EF4-FFF2-40B4-BE49-F238E27FC236}">
                <a16:creationId xmlns:a16="http://schemas.microsoft.com/office/drawing/2014/main" id="{93831F6E-A0DA-46E5-AF13-ED5D9ABF108D}"/>
              </a:ext>
            </a:extLst>
          </p:cNvPr>
          <p:cNvSpPr/>
          <p:nvPr userDrawn="1"/>
        </p:nvSpPr>
        <p:spPr>
          <a:xfrm>
            <a:off x="1579486" y="450004"/>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0" name="Hexagon 17">
            <a:extLst>
              <a:ext uri="{FF2B5EF4-FFF2-40B4-BE49-F238E27FC236}">
                <a16:creationId xmlns:a16="http://schemas.microsoft.com/office/drawing/2014/main" id="{18B06ECC-5FA7-4ACA-86BF-694240D0C05B}"/>
              </a:ext>
            </a:extLst>
          </p:cNvPr>
          <p:cNvSpPr/>
          <p:nvPr userDrawn="1"/>
        </p:nvSpPr>
        <p:spPr>
          <a:xfrm>
            <a:off x="412218" y="1136470"/>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1" name="Hexagon 19">
            <a:extLst>
              <a:ext uri="{FF2B5EF4-FFF2-40B4-BE49-F238E27FC236}">
                <a16:creationId xmlns:a16="http://schemas.microsoft.com/office/drawing/2014/main" id="{089AA305-8FFC-46A5-B806-D5D78320D0CD}"/>
              </a:ext>
            </a:extLst>
          </p:cNvPr>
          <p:cNvSpPr/>
          <p:nvPr userDrawn="1"/>
        </p:nvSpPr>
        <p:spPr>
          <a:xfrm>
            <a:off x="1580070" y="1812437"/>
            <a:ext cx="1455521" cy="1266696"/>
          </a:xfrm>
          <a:prstGeom prst="hexagon">
            <a:avLst>
              <a:gd name="adj" fmla="val 28413"/>
              <a:gd name="vf" fmla="val 11547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2" name="Hexagon 21">
            <a:extLst>
              <a:ext uri="{FF2B5EF4-FFF2-40B4-BE49-F238E27FC236}">
                <a16:creationId xmlns:a16="http://schemas.microsoft.com/office/drawing/2014/main" id="{DB2D65ED-32BC-44B2-92F3-E16717051CA1}"/>
              </a:ext>
            </a:extLst>
          </p:cNvPr>
          <p:cNvSpPr/>
          <p:nvPr userDrawn="1"/>
        </p:nvSpPr>
        <p:spPr>
          <a:xfrm>
            <a:off x="3953772" y="4582171"/>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4" name="Freeform 43">
            <a:extLst>
              <a:ext uri="{FF2B5EF4-FFF2-40B4-BE49-F238E27FC236}">
                <a16:creationId xmlns:a16="http://schemas.microsoft.com/office/drawing/2014/main" id="{6100186E-95B0-AB29-6F1D-DBFBAA566DB2}"/>
              </a:ext>
            </a:extLst>
          </p:cNvPr>
          <p:cNvSpPr/>
          <p:nvPr userDrawn="1"/>
        </p:nvSpPr>
        <p:spPr>
          <a:xfrm>
            <a:off x="3955762" y="5952136"/>
            <a:ext cx="1455521" cy="932559"/>
          </a:xfrm>
          <a:custGeom>
            <a:avLst/>
            <a:gdLst>
              <a:gd name="connsiteX0" fmla="*/ 359906 w 1455521"/>
              <a:gd name="connsiteY0" fmla="*/ 0 h 932559"/>
              <a:gd name="connsiteX1" fmla="*/ 1095615 w 1455521"/>
              <a:gd name="connsiteY1" fmla="*/ 0 h 932559"/>
              <a:gd name="connsiteX2" fmla="*/ 1455521 w 1455521"/>
              <a:gd name="connsiteY2" fmla="*/ 633348 h 932559"/>
              <a:gd name="connsiteX3" fmla="*/ 1285492 w 1455521"/>
              <a:gd name="connsiteY3" fmla="*/ 932559 h 932559"/>
              <a:gd name="connsiteX4" fmla="*/ 170030 w 1455521"/>
              <a:gd name="connsiteY4" fmla="*/ 932559 h 932559"/>
              <a:gd name="connsiteX5" fmla="*/ 0 w 1455521"/>
              <a:gd name="connsiteY5" fmla="*/ 633348 h 932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32559">
                <a:moveTo>
                  <a:pt x="359906" y="0"/>
                </a:moveTo>
                <a:lnTo>
                  <a:pt x="1095615" y="0"/>
                </a:lnTo>
                <a:lnTo>
                  <a:pt x="1455521" y="633348"/>
                </a:lnTo>
                <a:lnTo>
                  <a:pt x="1285492" y="932559"/>
                </a:lnTo>
                <a:lnTo>
                  <a:pt x="170030" y="932559"/>
                </a:lnTo>
                <a:lnTo>
                  <a:pt x="0" y="633348"/>
                </a:lnTo>
                <a:close/>
              </a:path>
            </a:pathLst>
          </a:cu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4" name="Hexagon 27">
            <a:extLst>
              <a:ext uri="{FF2B5EF4-FFF2-40B4-BE49-F238E27FC236}">
                <a16:creationId xmlns:a16="http://schemas.microsoft.com/office/drawing/2014/main" id="{5275D449-7441-440B-8584-96D25256F24D}"/>
              </a:ext>
            </a:extLst>
          </p:cNvPr>
          <p:cNvSpPr/>
          <p:nvPr userDrawn="1"/>
        </p:nvSpPr>
        <p:spPr>
          <a:xfrm>
            <a:off x="2783996" y="5245443"/>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5" name="Hexagon 28">
            <a:extLst>
              <a:ext uri="{FF2B5EF4-FFF2-40B4-BE49-F238E27FC236}">
                <a16:creationId xmlns:a16="http://schemas.microsoft.com/office/drawing/2014/main" id="{94CFCD79-F5CD-4175-96DE-1AC2E1999DB6}"/>
              </a:ext>
            </a:extLst>
          </p:cNvPr>
          <p:cNvSpPr/>
          <p:nvPr userDrawn="1"/>
        </p:nvSpPr>
        <p:spPr>
          <a:xfrm>
            <a:off x="2767144" y="3880620"/>
            <a:ext cx="1455521" cy="1266696"/>
          </a:xfrm>
          <a:prstGeom prst="hexagon">
            <a:avLst>
              <a:gd name="adj" fmla="val 28413"/>
              <a:gd name="vf" fmla="val 11547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3" name="Freeform 42">
            <a:extLst>
              <a:ext uri="{FF2B5EF4-FFF2-40B4-BE49-F238E27FC236}">
                <a16:creationId xmlns:a16="http://schemas.microsoft.com/office/drawing/2014/main" id="{C8667104-E096-23C3-4C2C-5277C2AF5C57}"/>
              </a:ext>
            </a:extLst>
          </p:cNvPr>
          <p:cNvSpPr/>
          <p:nvPr userDrawn="1"/>
        </p:nvSpPr>
        <p:spPr>
          <a:xfrm>
            <a:off x="3702" y="448131"/>
            <a:ext cx="678871" cy="1266696"/>
          </a:xfrm>
          <a:custGeom>
            <a:avLst/>
            <a:gdLst>
              <a:gd name="connsiteX0" fmla="*/ 0 w 678871"/>
              <a:gd name="connsiteY0" fmla="*/ 0 h 1266696"/>
              <a:gd name="connsiteX1" fmla="*/ 318965 w 678871"/>
              <a:gd name="connsiteY1" fmla="*/ 0 h 1266696"/>
              <a:gd name="connsiteX2" fmla="*/ 678871 w 678871"/>
              <a:gd name="connsiteY2" fmla="*/ 633348 h 1266696"/>
              <a:gd name="connsiteX3" fmla="*/ 318965 w 678871"/>
              <a:gd name="connsiteY3" fmla="*/ 1266696 h 1266696"/>
              <a:gd name="connsiteX4" fmla="*/ 0 w 678871"/>
              <a:gd name="connsiteY4" fmla="*/ 1266696 h 1266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71" h="1266696">
                <a:moveTo>
                  <a:pt x="0" y="0"/>
                </a:moveTo>
                <a:lnTo>
                  <a:pt x="318965" y="0"/>
                </a:lnTo>
                <a:lnTo>
                  <a:pt x="678871" y="633348"/>
                </a:lnTo>
                <a:lnTo>
                  <a:pt x="318965" y="1266696"/>
                </a:lnTo>
                <a:lnTo>
                  <a:pt x="0" y="1266696"/>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8" name="Hexagon 31">
            <a:extLst>
              <a:ext uri="{FF2B5EF4-FFF2-40B4-BE49-F238E27FC236}">
                <a16:creationId xmlns:a16="http://schemas.microsoft.com/office/drawing/2014/main" id="{61BB4AB0-7C5C-4697-A25B-0AFD8754AB52}"/>
              </a:ext>
            </a:extLst>
          </p:cNvPr>
          <p:cNvSpPr/>
          <p:nvPr userDrawn="1"/>
        </p:nvSpPr>
        <p:spPr>
          <a:xfrm>
            <a:off x="1580353" y="3182793"/>
            <a:ext cx="1455521" cy="1266696"/>
          </a:xfrm>
          <a:prstGeom prst="hexagon">
            <a:avLst>
              <a:gd name="adj" fmla="val 28413"/>
              <a:gd name="vf" fmla="val 115470"/>
            </a:avLst>
          </a:pr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6" name="Freeform 45">
            <a:extLst>
              <a:ext uri="{FF2B5EF4-FFF2-40B4-BE49-F238E27FC236}">
                <a16:creationId xmlns:a16="http://schemas.microsoft.com/office/drawing/2014/main" id="{2363FF00-E570-D743-258E-E9FEF4F02A08}"/>
              </a:ext>
            </a:extLst>
          </p:cNvPr>
          <p:cNvSpPr/>
          <p:nvPr userDrawn="1"/>
        </p:nvSpPr>
        <p:spPr>
          <a:xfrm>
            <a:off x="6334981" y="5962237"/>
            <a:ext cx="1455521" cy="901561"/>
          </a:xfrm>
          <a:custGeom>
            <a:avLst/>
            <a:gdLst>
              <a:gd name="connsiteX0" fmla="*/ 359906 w 1455521"/>
              <a:gd name="connsiteY0" fmla="*/ 0 h 901561"/>
              <a:gd name="connsiteX1" fmla="*/ 1095615 w 1455521"/>
              <a:gd name="connsiteY1" fmla="*/ 0 h 901561"/>
              <a:gd name="connsiteX2" fmla="*/ 1455521 w 1455521"/>
              <a:gd name="connsiteY2" fmla="*/ 633348 h 901561"/>
              <a:gd name="connsiteX3" fmla="*/ 1303107 w 1455521"/>
              <a:gd name="connsiteY3" fmla="*/ 901561 h 901561"/>
              <a:gd name="connsiteX4" fmla="*/ 152415 w 1455521"/>
              <a:gd name="connsiteY4" fmla="*/ 901561 h 901561"/>
              <a:gd name="connsiteX5" fmla="*/ 0 w 1455521"/>
              <a:gd name="connsiteY5" fmla="*/ 633348 h 901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01561">
                <a:moveTo>
                  <a:pt x="359906" y="0"/>
                </a:moveTo>
                <a:lnTo>
                  <a:pt x="1095615" y="0"/>
                </a:lnTo>
                <a:lnTo>
                  <a:pt x="1455521" y="633348"/>
                </a:lnTo>
                <a:lnTo>
                  <a:pt x="1303107" y="901561"/>
                </a:lnTo>
                <a:lnTo>
                  <a:pt x="152415" y="901561"/>
                </a:lnTo>
                <a:lnTo>
                  <a:pt x="0" y="633348"/>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8" name="Content Placeholder 47">
            <a:extLst>
              <a:ext uri="{FF2B5EF4-FFF2-40B4-BE49-F238E27FC236}">
                <a16:creationId xmlns:a16="http://schemas.microsoft.com/office/drawing/2014/main" id="{073CD90F-1E45-47EC-B558-D5F638F5FE6F}"/>
              </a:ext>
            </a:extLst>
          </p:cNvPr>
          <p:cNvSpPr>
            <a:spLocks noGrp="1"/>
          </p:cNvSpPr>
          <p:nvPr>
            <p:ph type="pic" sz="quarter" idx="48"/>
          </p:nvPr>
        </p:nvSpPr>
        <p:spPr>
          <a:xfrm>
            <a:off x="2754948" y="250209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9" name="Content Placeholder 47">
            <a:extLst>
              <a:ext uri="{FF2B5EF4-FFF2-40B4-BE49-F238E27FC236}">
                <a16:creationId xmlns:a16="http://schemas.microsoft.com/office/drawing/2014/main" id="{9A501203-35D0-41A5-A2A4-9F05FAB495C4}"/>
              </a:ext>
            </a:extLst>
          </p:cNvPr>
          <p:cNvSpPr>
            <a:spLocks noGrp="1"/>
          </p:cNvSpPr>
          <p:nvPr>
            <p:ph type="pic" sz="quarter" idx="49"/>
          </p:nvPr>
        </p:nvSpPr>
        <p:spPr>
          <a:xfrm>
            <a:off x="391110" y="2493385"/>
            <a:ext cx="1465840" cy="1289394"/>
          </a:xfrm>
          <a:prstGeom prst="hexagon">
            <a:avLst>
              <a:gd name="adj" fmla="val 28349"/>
              <a:gd name="vf" fmla="val 115470"/>
            </a:avLst>
          </a:prstGeom>
          <a:ln>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30" name="Content Placeholder 47">
            <a:extLst>
              <a:ext uri="{FF2B5EF4-FFF2-40B4-BE49-F238E27FC236}">
                <a16:creationId xmlns:a16="http://schemas.microsoft.com/office/drawing/2014/main" id="{1FA62038-8BB7-45FD-896E-34738A5578BD}"/>
              </a:ext>
            </a:extLst>
          </p:cNvPr>
          <p:cNvSpPr>
            <a:spLocks noGrp="1"/>
          </p:cNvSpPr>
          <p:nvPr>
            <p:ph type="pic" sz="quarter" idx="50"/>
          </p:nvPr>
        </p:nvSpPr>
        <p:spPr>
          <a:xfrm>
            <a:off x="5151412" y="5238680"/>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31" name="Content Placeholder 47">
            <a:extLst>
              <a:ext uri="{FF2B5EF4-FFF2-40B4-BE49-F238E27FC236}">
                <a16:creationId xmlns:a16="http://schemas.microsoft.com/office/drawing/2014/main" id="{9A7E0EE6-5885-489B-81A9-65DBC0016938}"/>
              </a:ext>
            </a:extLst>
          </p:cNvPr>
          <p:cNvSpPr>
            <a:spLocks noGrp="1"/>
          </p:cNvSpPr>
          <p:nvPr>
            <p:ph type="pic" sz="quarter" idx="51"/>
          </p:nvPr>
        </p:nvSpPr>
        <p:spPr>
          <a:xfrm>
            <a:off x="3948599" y="319492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B7E46D91-6194-E279-CAE3-425E21FD4A83}"/>
              </a:ext>
            </a:extLst>
          </p:cNvPr>
          <p:cNvSpPr>
            <a:spLocks noGrp="1"/>
          </p:cNvSpPr>
          <p:nvPr>
            <p:ph type="body" sz="quarter" idx="27" hasCustomPrompt="1"/>
          </p:nvPr>
        </p:nvSpPr>
        <p:spPr>
          <a:xfrm>
            <a:off x="6096000" y="3093990"/>
            <a:ext cx="3034145" cy="1879791"/>
          </a:xfrm>
          <a:prstGeom prst="rect">
            <a:avLst/>
          </a:prstGeom>
        </p:spPr>
        <p:txBody>
          <a:bodyPr anchor="t">
            <a:noAutofit/>
          </a:bodyPr>
          <a:lstStyle>
            <a:lvl1pPr marL="0" indent="0" algn="l">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Title 1">
            <a:extLst>
              <a:ext uri="{FF2B5EF4-FFF2-40B4-BE49-F238E27FC236}">
                <a16:creationId xmlns:a16="http://schemas.microsoft.com/office/drawing/2014/main" id="{4722C9EB-D452-B3DF-5219-160F48DE789C}"/>
              </a:ext>
            </a:extLst>
          </p:cNvPr>
          <p:cNvSpPr>
            <a:spLocks noGrp="1"/>
          </p:cNvSpPr>
          <p:nvPr>
            <p:ph type="title"/>
          </p:nvPr>
        </p:nvSpPr>
        <p:spPr>
          <a:xfrm>
            <a:off x="6096000" y="1703538"/>
            <a:ext cx="5055698" cy="1325563"/>
          </a:xfrm>
        </p:spPr>
        <p:txBody>
          <a:bodyPr anchor="b">
            <a:noAutofit/>
          </a:bodyPr>
          <a:lstStyle>
            <a:lvl1pPr>
              <a:defRPr>
                <a:solidFill>
                  <a:schemeClr val="accent6"/>
                </a:solidFill>
              </a:defRPr>
            </a:lvl1pPr>
          </a:lstStyle>
          <a:p>
            <a:r>
              <a:rPr lang="en-US"/>
              <a:t>Click to edit Master title style</a:t>
            </a:r>
            <a:endParaRPr lang="en-US" dirty="0"/>
          </a:p>
        </p:txBody>
      </p:sp>
      <p:sp>
        <p:nvSpPr>
          <p:cNvPr id="40" name="Freeform 39">
            <a:extLst>
              <a:ext uri="{FF2B5EF4-FFF2-40B4-BE49-F238E27FC236}">
                <a16:creationId xmlns:a16="http://schemas.microsoft.com/office/drawing/2014/main" id="{E3C8467A-0A34-2A65-92FE-F12F6A3D84A6}"/>
              </a:ext>
            </a:extLst>
          </p:cNvPr>
          <p:cNvSpPr/>
          <p:nvPr userDrawn="1"/>
        </p:nvSpPr>
        <p:spPr>
          <a:xfrm>
            <a:off x="-6538" y="1815084"/>
            <a:ext cx="697438" cy="1266696"/>
          </a:xfrm>
          <a:custGeom>
            <a:avLst/>
            <a:gdLst>
              <a:gd name="connsiteX0" fmla="*/ 0 w 732607"/>
              <a:gd name="connsiteY0" fmla="*/ 0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0" fmla="*/ 43961 w 732607"/>
              <a:gd name="connsiteY0" fmla="*/ 8793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5" fmla="*/ 43961 w 732607"/>
              <a:gd name="connsiteY5" fmla="*/ 8793 h 1266696"/>
              <a:gd name="connsiteX0" fmla="*/ 8792 w 697438"/>
              <a:gd name="connsiteY0" fmla="*/ 8793 h 1266696"/>
              <a:gd name="connsiteX1" fmla="*/ 337532 w 697438"/>
              <a:gd name="connsiteY1" fmla="*/ 0 h 1266696"/>
              <a:gd name="connsiteX2" fmla="*/ 697438 w 697438"/>
              <a:gd name="connsiteY2" fmla="*/ 633348 h 1266696"/>
              <a:gd name="connsiteX3" fmla="*/ 337532 w 697438"/>
              <a:gd name="connsiteY3" fmla="*/ 1266696 h 1266696"/>
              <a:gd name="connsiteX4" fmla="*/ 0 w 697438"/>
              <a:gd name="connsiteY4" fmla="*/ 1266696 h 1266696"/>
              <a:gd name="connsiteX5" fmla="*/ 8792 w 697438"/>
              <a:gd name="connsiteY5" fmla="*/ 8793 h 1266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7438" h="1266696">
                <a:moveTo>
                  <a:pt x="8792" y="8793"/>
                </a:moveTo>
                <a:lnTo>
                  <a:pt x="337532" y="0"/>
                </a:lnTo>
                <a:lnTo>
                  <a:pt x="697438" y="633348"/>
                </a:lnTo>
                <a:lnTo>
                  <a:pt x="337532" y="1266696"/>
                </a:lnTo>
                <a:lnTo>
                  <a:pt x="0" y="1266696"/>
                </a:lnTo>
                <a:cubicBezTo>
                  <a:pt x="0" y="844464"/>
                  <a:pt x="8792" y="431025"/>
                  <a:pt x="8792" y="8793"/>
                </a:cubicBezTo>
                <a:close/>
              </a:path>
            </a:pathLst>
          </a:custGeom>
          <a:noFill/>
          <a:ln w="19050">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Tree>
    <p:extLst>
      <p:ext uri="{BB962C8B-B14F-4D97-AF65-F5344CB8AC3E}">
        <p14:creationId xmlns:p14="http://schemas.microsoft.com/office/powerpoint/2010/main" val="31473342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5518B595-5A04-0768-52B1-73F11E4754EA}"/>
              </a:ext>
            </a:extLst>
          </p:cNvPr>
          <p:cNvSpPr>
            <a:spLocks noGrp="1"/>
          </p:cNvSpPr>
          <p:nvPr>
            <p:ph type="title"/>
          </p:nvPr>
        </p:nvSpPr>
        <p:spPr>
          <a:xfrm>
            <a:off x="512572" y="3435545"/>
            <a:ext cx="4253399" cy="1740114"/>
          </a:xfrm>
        </p:spPr>
        <p:txBody>
          <a:bodyPr>
            <a:noAutofit/>
          </a:bodyPr>
          <a:lstStyle>
            <a:lvl1pPr>
              <a:defRPr>
                <a:solidFill>
                  <a:schemeClr val="accent6"/>
                </a:solidFill>
              </a:defRPr>
            </a:lvl1pPr>
          </a:lstStyle>
          <a:p>
            <a:r>
              <a:rPr lang="en-US"/>
              <a:t>Click to edit Master title style</a:t>
            </a:r>
            <a:endParaRPr lang="en-US" dirty="0"/>
          </a:p>
        </p:txBody>
      </p:sp>
      <p:sp>
        <p:nvSpPr>
          <p:cNvPr id="7" name="Freeform: Shape 4">
            <a:extLst>
              <a:ext uri="{FF2B5EF4-FFF2-40B4-BE49-F238E27FC236}">
                <a16:creationId xmlns:a16="http://schemas.microsoft.com/office/drawing/2014/main" id="{AE722AFD-22D7-4BD8-B055-3867C3800E16}"/>
              </a:ext>
            </a:extLst>
          </p:cNvPr>
          <p:cNvSpPr/>
          <p:nvPr userDrawn="1"/>
        </p:nvSpPr>
        <p:spPr>
          <a:xfrm>
            <a:off x="6282845" y="525294"/>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3" name="Freeform: Shape 12">
            <a:extLst>
              <a:ext uri="{FF2B5EF4-FFF2-40B4-BE49-F238E27FC236}">
                <a16:creationId xmlns:a16="http://schemas.microsoft.com/office/drawing/2014/main" id="{5D0355E4-3980-42A9-9376-74163520D39D}"/>
              </a:ext>
            </a:extLst>
          </p:cNvPr>
          <p:cNvSpPr/>
          <p:nvPr userDrawn="1"/>
        </p:nvSpPr>
        <p:spPr>
          <a:xfrm>
            <a:off x="8375472" y="496110"/>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4" name="Freeform: Shape 13">
            <a:extLst>
              <a:ext uri="{FF2B5EF4-FFF2-40B4-BE49-F238E27FC236}">
                <a16:creationId xmlns:a16="http://schemas.microsoft.com/office/drawing/2014/main" id="{70174533-8C0E-4E82-A582-891A0555FA1F}"/>
              </a:ext>
            </a:extLst>
          </p:cNvPr>
          <p:cNvSpPr/>
          <p:nvPr userDrawn="1"/>
        </p:nvSpPr>
        <p:spPr>
          <a:xfrm>
            <a:off x="7328126" y="231031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5" name="Freeform: Shape 14">
            <a:extLst>
              <a:ext uri="{FF2B5EF4-FFF2-40B4-BE49-F238E27FC236}">
                <a16:creationId xmlns:a16="http://schemas.microsoft.com/office/drawing/2014/main" id="{071E3938-A754-4D49-B509-249EE9BD83AB}"/>
              </a:ext>
            </a:extLst>
          </p:cNvPr>
          <p:cNvSpPr/>
          <p:nvPr userDrawn="1"/>
        </p:nvSpPr>
        <p:spPr>
          <a:xfrm>
            <a:off x="8375472" y="409533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6" name="Freeform: Shape 15">
            <a:extLst>
              <a:ext uri="{FF2B5EF4-FFF2-40B4-BE49-F238E27FC236}">
                <a16:creationId xmlns:a16="http://schemas.microsoft.com/office/drawing/2014/main" id="{B9D430ED-A815-4274-966C-8192C4230569}"/>
              </a:ext>
            </a:extLst>
          </p:cNvPr>
          <p:cNvSpPr/>
          <p:nvPr userDrawn="1"/>
        </p:nvSpPr>
        <p:spPr>
          <a:xfrm>
            <a:off x="9403474" y="231031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24" name="Content placeholder 47" descr="Click icon to add picture">
            <a:extLst>
              <a:ext uri="{FF2B5EF4-FFF2-40B4-BE49-F238E27FC236}">
                <a16:creationId xmlns:a16="http://schemas.microsoft.com/office/drawing/2014/main" id="{5414CF94-2913-4AE7-AAC3-3D61FE742888}"/>
              </a:ext>
            </a:extLst>
          </p:cNvPr>
          <p:cNvSpPr>
            <a:spLocks noGrp="1"/>
          </p:cNvSpPr>
          <p:nvPr>
            <p:ph type="body" sz="quarter" idx="28" hasCustomPrompt="1"/>
          </p:nvPr>
        </p:nvSpPr>
        <p:spPr>
          <a:xfrm>
            <a:off x="6274027" y="1076241"/>
            <a:ext cx="1913128" cy="1054727"/>
          </a:xfrm>
          <a:prstGeom prst="rect">
            <a:avLst/>
          </a:prstGeom>
        </p:spPr>
        <p:txBody>
          <a:bodyPr anchor="ctr">
            <a:noAutofit/>
          </a:bodyPr>
          <a:lstStyle>
            <a:lvl1pPr marL="0" indent="0" algn="ctr">
              <a:lnSpc>
                <a:spcPct val="100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a:t>
            </a:r>
            <a:r>
              <a:rPr lang="zh-CN" altLang="en-US" dirty="0"/>
              <a:t> </a:t>
            </a:r>
            <a:r>
              <a:rPr lang="en-US" altLang="zh-CN" dirty="0"/>
              <a:t>Master title style </a:t>
            </a:r>
          </a:p>
        </p:txBody>
      </p:sp>
      <p:sp>
        <p:nvSpPr>
          <p:cNvPr id="26" name="Content placeholder 47" descr="Click icon to add picture">
            <a:extLst>
              <a:ext uri="{FF2B5EF4-FFF2-40B4-BE49-F238E27FC236}">
                <a16:creationId xmlns:a16="http://schemas.microsoft.com/office/drawing/2014/main" id="{3CE3485A-395E-4C5F-A00F-D230FF7CFB93}"/>
              </a:ext>
            </a:extLst>
          </p:cNvPr>
          <p:cNvSpPr>
            <a:spLocks noGrp="1"/>
          </p:cNvSpPr>
          <p:nvPr>
            <p:ph type="body" sz="quarter" idx="29" hasCustomPrompt="1"/>
          </p:nvPr>
        </p:nvSpPr>
        <p:spPr>
          <a:xfrm>
            <a:off x="8375472" y="1076241"/>
            <a:ext cx="1904890" cy="1054728"/>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a:t>
            </a:r>
            <a:r>
              <a:rPr lang="zh-CN" altLang="en-US" dirty="0"/>
              <a:t> </a:t>
            </a:r>
            <a:r>
              <a:rPr lang="en-US" altLang="zh-CN" dirty="0"/>
              <a:t>Master title style </a:t>
            </a:r>
          </a:p>
        </p:txBody>
      </p:sp>
      <p:sp>
        <p:nvSpPr>
          <p:cNvPr id="33" name="Content placeholder 47" descr="Click icon to add picture">
            <a:extLst>
              <a:ext uri="{FF2B5EF4-FFF2-40B4-BE49-F238E27FC236}">
                <a16:creationId xmlns:a16="http://schemas.microsoft.com/office/drawing/2014/main" id="{6A8DFBFF-5B07-49C6-ADB8-341FCD1E7531}"/>
              </a:ext>
            </a:extLst>
          </p:cNvPr>
          <p:cNvSpPr>
            <a:spLocks noGrp="1"/>
          </p:cNvSpPr>
          <p:nvPr>
            <p:ph type="body" sz="quarter" idx="30" hasCustomPrompt="1"/>
          </p:nvPr>
        </p:nvSpPr>
        <p:spPr>
          <a:xfrm>
            <a:off x="7321949" y="2844725"/>
            <a:ext cx="1914694" cy="108919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descr="Click icon to add picture">
            <a:extLst>
              <a:ext uri="{FF2B5EF4-FFF2-40B4-BE49-F238E27FC236}">
                <a16:creationId xmlns:a16="http://schemas.microsoft.com/office/drawing/2014/main" id="{1AC7F192-CFC3-470A-9467-330212C6F52D}"/>
              </a:ext>
            </a:extLst>
          </p:cNvPr>
          <p:cNvSpPr>
            <a:spLocks noGrp="1"/>
          </p:cNvSpPr>
          <p:nvPr>
            <p:ph type="body" sz="quarter" idx="31" hasCustomPrompt="1"/>
          </p:nvPr>
        </p:nvSpPr>
        <p:spPr>
          <a:xfrm>
            <a:off x="9409651" y="2826795"/>
            <a:ext cx="1913128" cy="110712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5" name="Content placeholder 47" descr="Click icon to add picture">
            <a:extLst>
              <a:ext uri="{FF2B5EF4-FFF2-40B4-BE49-F238E27FC236}">
                <a16:creationId xmlns:a16="http://schemas.microsoft.com/office/drawing/2014/main" id="{A5D53FF3-B0CD-4D31-9128-2D2E0E89F09C}"/>
              </a:ext>
            </a:extLst>
          </p:cNvPr>
          <p:cNvSpPr>
            <a:spLocks noGrp="1"/>
          </p:cNvSpPr>
          <p:nvPr>
            <p:ph type="body" sz="quarter" idx="32" hasCustomPrompt="1"/>
          </p:nvPr>
        </p:nvSpPr>
        <p:spPr>
          <a:xfrm>
            <a:off x="8367234" y="4631270"/>
            <a:ext cx="1913128" cy="1075689"/>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 name="Freeform: Shape 6">
            <a:extLst>
              <a:ext uri="{FF2B5EF4-FFF2-40B4-BE49-F238E27FC236}">
                <a16:creationId xmlns:a16="http://schemas.microsoft.com/office/drawing/2014/main" id="{4D27EAE5-5D14-4E2B-9A4E-E1CE7C26F40F}"/>
              </a:ext>
            </a:extLst>
          </p:cNvPr>
          <p:cNvSpPr/>
          <p:nvPr userDrawn="1"/>
        </p:nvSpPr>
        <p:spPr>
          <a:xfrm>
            <a:off x="630971" y="606175"/>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9" name="Freeform 28">
            <a:extLst>
              <a:ext uri="{FF2B5EF4-FFF2-40B4-BE49-F238E27FC236}">
                <a16:creationId xmlns:a16="http://schemas.microsoft.com/office/drawing/2014/main" id="{0B88ADED-0863-78D3-7710-E131932E965F}"/>
              </a:ext>
            </a:extLst>
          </p:cNvPr>
          <p:cNvSpPr/>
          <p:nvPr userDrawn="1"/>
        </p:nvSpPr>
        <p:spPr>
          <a:xfrm>
            <a:off x="10460480" y="505838"/>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8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8"/>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32435EB1-8BEE-9EEE-D9E4-E53D56B7E09C}"/>
              </a:ext>
            </a:extLst>
          </p:cNvPr>
          <p:cNvSpPr/>
          <p:nvPr userDrawn="1"/>
        </p:nvSpPr>
        <p:spPr>
          <a:xfrm>
            <a:off x="11498097" y="2436654"/>
            <a:ext cx="698022" cy="1868948"/>
          </a:xfrm>
          <a:custGeom>
            <a:avLst/>
            <a:gdLst>
              <a:gd name="connsiteX0" fmla="*/ 698022 w 698022"/>
              <a:gd name="connsiteY0" fmla="*/ 0 h 1868948"/>
              <a:gd name="connsiteX1" fmla="*/ 698022 w 698022"/>
              <a:gd name="connsiteY1" fmla="*/ 1868948 h 1868948"/>
              <a:gd name="connsiteX2" fmla="*/ 0 w 698022"/>
              <a:gd name="connsiteY2" fmla="*/ 1477709 h 1868948"/>
              <a:gd name="connsiteX3" fmla="*/ 0 w 698022"/>
              <a:gd name="connsiteY3" fmla="*/ 397939 h 1868948"/>
            </a:gdLst>
            <a:ahLst/>
            <a:cxnLst>
              <a:cxn ang="0">
                <a:pos x="connsiteX0" y="connsiteY0"/>
              </a:cxn>
              <a:cxn ang="0">
                <a:pos x="connsiteX1" y="connsiteY1"/>
              </a:cxn>
              <a:cxn ang="0">
                <a:pos x="connsiteX2" y="connsiteY2"/>
              </a:cxn>
              <a:cxn ang="0">
                <a:pos x="connsiteX3" y="connsiteY3"/>
              </a:cxn>
            </a:cxnLst>
            <a:rect l="l" t="t" r="r" b="b"/>
            <a:pathLst>
              <a:path w="698022" h="1868948">
                <a:moveTo>
                  <a:pt x="698022" y="0"/>
                </a:moveTo>
                <a:lnTo>
                  <a:pt x="698022" y="1868948"/>
                </a:lnTo>
                <a:lnTo>
                  <a:pt x="0" y="1477709"/>
                </a:lnTo>
                <a:lnTo>
                  <a:pt x="0" y="3979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0" name="Freeform 29">
            <a:extLst>
              <a:ext uri="{FF2B5EF4-FFF2-40B4-BE49-F238E27FC236}">
                <a16:creationId xmlns:a16="http://schemas.microsoft.com/office/drawing/2014/main" id="{2692688E-3654-181E-6244-F2CED7612746}"/>
              </a:ext>
            </a:extLst>
          </p:cNvPr>
          <p:cNvSpPr/>
          <p:nvPr userDrawn="1"/>
        </p:nvSpPr>
        <p:spPr>
          <a:xfrm>
            <a:off x="10460480" y="4114794"/>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9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9"/>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 name="Freeform: Shape 10">
            <a:extLst>
              <a:ext uri="{FF2B5EF4-FFF2-40B4-BE49-F238E27FC236}">
                <a16:creationId xmlns:a16="http://schemas.microsoft.com/office/drawing/2014/main" id="{01796F5D-2CC8-44C2-B5B5-E61BEFFF5A72}"/>
              </a:ext>
            </a:extLst>
          </p:cNvPr>
          <p:cNvSpPr/>
          <p:nvPr userDrawn="1"/>
        </p:nvSpPr>
        <p:spPr>
          <a:xfrm>
            <a:off x="5252937" y="2290859"/>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2" name="Freeform: Shape 11">
            <a:extLst>
              <a:ext uri="{FF2B5EF4-FFF2-40B4-BE49-F238E27FC236}">
                <a16:creationId xmlns:a16="http://schemas.microsoft.com/office/drawing/2014/main" id="{73093633-6A91-42B5-961C-4B3A5DDF2146}"/>
              </a:ext>
            </a:extLst>
          </p:cNvPr>
          <p:cNvSpPr/>
          <p:nvPr userDrawn="1"/>
        </p:nvSpPr>
        <p:spPr>
          <a:xfrm>
            <a:off x="6310033" y="405642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Footer Placeholder 1">
            <a:extLst>
              <a:ext uri="{FF2B5EF4-FFF2-40B4-BE49-F238E27FC236}">
                <a16:creationId xmlns:a16="http://schemas.microsoft.com/office/drawing/2014/main" id="{D6B1A7E0-D0BF-7FCA-D296-94BFC0D611C5}"/>
              </a:ext>
            </a:extLst>
          </p:cNvPr>
          <p:cNvSpPr>
            <a:spLocks noGrp="1"/>
          </p:cNvSpPr>
          <p:nvPr>
            <p:ph type="ftr" sz="quarter" idx="33"/>
          </p:nvPr>
        </p:nvSpPr>
        <p:spPr>
          <a:xfrm>
            <a:off x="484632" y="6217920"/>
            <a:ext cx="4114800" cy="365125"/>
          </a:xfrm>
        </p:spPr>
        <p:txBody>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FCAC10D1-DF42-8734-0793-84312B963E62}"/>
              </a:ext>
            </a:extLst>
          </p:cNvPr>
          <p:cNvSpPr>
            <a:spLocks noGrp="1"/>
          </p:cNvSpPr>
          <p:nvPr>
            <p:ph type="sldNum" sz="quarter" idx="34"/>
          </p:nvPr>
        </p:nvSpPr>
        <p:spPr>
          <a:xfrm>
            <a:off x="11194169" y="6217920"/>
            <a:ext cx="458592" cy="365125"/>
          </a:xfrm>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862097048"/>
      </p:ext>
    </p:extLst>
  </p:cSld>
  <p:clrMapOvr>
    <a:masterClrMapping/>
  </p:clrMapOvr>
  <p:extLst>
    <p:ext uri="{DCECCB84-F9BA-43D5-87BE-67443E8EF086}">
      <p15:sldGuideLst xmlns:p15="http://schemas.microsoft.com/office/powerpoint/2012/main">
        <p15:guide id="1" orient="horz" pos="528">
          <p15:clr>
            <a:srgbClr val="FBAE40"/>
          </p15:clr>
        </p15:guide>
        <p15:guide id="2" pos="504"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0C1D3CF-F6AF-93EB-C40E-C278E58442C0}"/>
              </a:ext>
            </a:extLst>
          </p:cNvPr>
          <p:cNvSpPr>
            <a:spLocks noGrp="1"/>
          </p:cNvSpPr>
          <p:nvPr>
            <p:ph type="title"/>
          </p:nvPr>
        </p:nvSpPr>
        <p:spPr>
          <a:xfrm>
            <a:off x="509574" y="2096892"/>
            <a:ext cx="5117162" cy="1325563"/>
          </a:xfrm>
        </p:spPr>
        <p:txBody>
          <a:bodyPr>
            <a:noAutofit/>
          </a:bodyPr>
          <a:lstStyle>
            <a:lvl1pPr>
              <a:defRPr>
                <a:solidFill>
                  <a:schemeClr val="accent6"/>
                </a:solidFill>
              </a:defRPr>
            </a:lvl1pPr>
          </a:lstStyle>
          <a:p>
            <a:r>
              <a:rPr lang="en-US"/>
              <a:t>Click to edit Master title style</a:t>
            </a:r>
            <a:endParaRPr lang="en-US" dirty="0"/>
          </a:p>
        </p:txBody>
      </p:sp>
      <p:sp>
        <p:nvSpPr>
          <p:cNvPr id="14" name="Content placeholder 47">
            <a:extLst>
              <a:ext uri="{FF2B5EF4-FFF2-40B4-BE49-F238E27FC236}">
                <a16:creationId xmlns:a16="http://schemas.microsoft.com/office/drawing/2014/main" id="{E61594E5-F661-407F-9B5E-62267D2E6AAD}"/>
              </a:ext>
            </a:extLst>
          </p:cNvPr>
          <p:cNvSpPr>
            <a:spLocks noGrp="1"/>
          </p:cNvSpPr>
          <p:nvPr>
            <p:ph type="body" sz="quarter" idx="28" hasCustomPrompt="1"/>
          </p:nvPr>
        </p:nvSpPr>
        <p:spPr>
          <a:xfrm>
            <a:off x="509574" y="3435546"/>
            <a:ext cx="4260180" cy="1294530"/>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1" name="Picture Placeholder 20">
            <a:extLst>
              <a:ext uri="{FF2B5EF4-FFF2-40B4-BE49-F238E27FC236}">
                <a16:creationId xmlns:a16="http://schemas.microsoft.com/office/drawing/2014/main" id="{988BDF24-3B67-5B77-0D48-319FA7FD0F65}"/>
              </a:ext>
            </a:extLst>
          </p:cNvPr>
          <p:cNvSpPr>
            <a:spLocks noGrp="1"/>
          </p:cNvSpPr>
          <p:nvPr>
            <p:ph type="pic" sz="quarter" idx="51"/>
          </p:nvPr>
        </p:nvSpPr>
        <p:spPr>
          <a:xfrm>
            <a:off x="5745001" y="0"/>
            <a:ext cx="6446999" cy="6858000"/>
          </a:xfrm>
          <a:custGeom>
            <a:avLst/>
            <a:gdLst>
              <a:gd name="connsiteX0" fmla="*/ 2550369 w 6483642"/>
              <a:gd name="connsiteY0" fmla="*/ 0 h 6858000"/>
              <a:gd name="connsiteX1" fmla="*/ 4338592 w 6483642"/>
              <a:gd name="connsiteY1" fmla="*/ 0 h 6858000"/>
              <a:gd name="connsiteX2" fmla="*/ 6483642 w 6483642"/>
              <a:gd name="connsiteY2" fmla="*/ 1338386 h 6858000"/>
              <a:gd name="connsiteX3" fmla="*/ 6483642 w 6483642"/>
              <a:gd name="connsiteY3" fmla="*/ 5624376 h 6858000"/>
              <a:gd name="connsiteX4" fmla="*/ 4378767 w 6483642"/>
              <a:gd name="connsiteY4" fmla="*/ 6858000 h 6858000"/>
              <a:gd name="connsiteX5" fmla="*/ 2590564 w 6483642"/>
              <a:gd name="connsiteY5" fmla="*/ 6858000 h 6858000"/>
              <a:gd name="connsiteX6" fmla="*/ 133 w 6483642"/>
              <a:gd name="connsiteY6" fmla="*/ 5332429 h 6858000"/>
              <a:gd name="connsiteX7" fmla="*/ 20164 w 6483642"/>
              <a:gd name="connsiteY7" fmla="*/ 1404433 h 6858000"/>
              <a:gd name="connsiteX0" fmla="*/ 2530205 w 6463478"/>
              <a:gd name="connsiteY0" fmla="*/ 0 h 6858000"/>
              <a:gd name="connsiteX1" fmla="*/ 4318428 w 6463478"/>
              <a:gd name="connsiteY1" fmla="*/ 0 h 6858000"/>
              <a:gd name="connsiteX2" fmla="*/ 6463478 w 6463478"/>
              <a:gd name="connsiteY2" fmla="*/ 1338386 h 6858000"/>
              <a:gd name="connsiteX3" fmla="*/ 6463478 w 6463478"/>
              <a:gd name="connsiteY3" fmla="*/ 5624376 h 6858000"/>
              <a:gd name="connsiteX4" fmla="*/ 4358603 w 6463478"/>
              <a:gd name="connsiteY4" fmla="*/ 6858000 h 6858000"/>
              <a:gd name="connsiteX5" fmla="*/ 2570400 w 6463478"/>
              <a:gd name="connsiteY5" fmla="*/ 6858000 h 6858000"/>
              <a:gd name="connsiteX6" fmla="*/ 17140 w 6463478"/>
              <a:gd name="connsiteY6" fmla="*/ 5339864 h 6858000"/>
              <a:gd name="connsiteX7" fmla="*/ 0 w 6463478"/>
              <a:gd name="connsiteY7" fmla="*/ 1404433 h 6858000"/>
              <a:gd name="connsiteX8" fmla="*/ 2530205 w 6463478"/>
              <a:gd name="connsiteY8" fmla="*/ 0 h 6858000"/>
              <a:gd name="connsiteX0" fmla="*/ 2513726 w 6446999"/>
              <a:gd name="connsiteY0" fmla="*/ 0 h 6858000"/>
              <a:gd name="connsiteX1" fmla="*/ 4301949 w 6446999"/>
              <a:gd name="connsiteY1" fmla="*/ 0 h 6858000"/>
              <a:gd name="connsiteX2" fmla="*/ 6446999 w 6446999"/>
              <a:gd name="connsiteY2" fmla="*/ 1338386 h 6858000"/>
              <a:gd name="connsiteX3" fmla="*/ 6446999 w 6446999"/>
              <a:gd name="connsiteY3" fmla="*/ 5624376 h 6858000"/>
              <a:gd name="connsiteX4" fmla="*/ 4342124 w 6446999"/>
              <a:gd name="connsiteY4" fmla="*/ 6858000 h 6858000"/>
              <a:gd name="connsiteX5" fmla="*/ 2553921 w 6446999"/>
              <a:gd name="connsiteY5" fmla="*/ 6858000 h 6858000"/>
              <a:gd name="connsiteX6" fmla="*/ 661 w 6446999"/>
              <a:gd name="connsiteY6" fmla="*/ 5339864 h 6858000"/>
              <a:gd name="connsiteX7" fmla="*/ 299 w 6446999"/>
              <a:gd name="connsiteY7" fmla="*/ 1396044 h 6858000"/>
              <a:gd name="connsiteX8" fmla="*/ 2513726 w 6446999"/>
              <a:gd name="connsiteY8"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46999" h="6858000">
                <a:moveTo>
                  <a:pt x="2513726" y="0"/>
                </a:moveTo>
                <a:lnTo>
                  <a:pt x="4301949" y="0"/>
                </a:lnTo>
                <a:lnTo>
                  <a:pt x="6446999" y="1338386"/>
                </a:lnTo>
                <a:lnTo>
                  <a:pt x="6446999" y="5624376"/>
                </a:lnTo>
                <a:lnTo>
                  <a:pt x="4342124" y="6858000"/>
                </a:lnTo>
                <a:lnTo>
                  <a:pt x="2553921" y="6858000"/>
                </a:lnTo>
                <a:lnTo>
                  <a:pt x="661" y="5339864"/>
                </a:lnTo>
                <a:cubicBezTo>
                  <a:pt x="-1473" y="4048155"/>
                  <a:pt x="2433" y="2687753"/>
                  <a:pt x="299" y="1396044"/>
                </a:cubicBezTo>
                <a:lnTo>
                  <a:pt x="2513726" y="0"/>
                </a:lnTo>
                <a:close/>
              </a:path>
            </a:pathLst>
          </a:custGeom>
          <a:noFill/>
        </p:spPr>
        <p:txBody>
          <a:bodyPr wrap="square"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dirty="0">
                <a:solidFill>
                  <a:schemeClr val="accent6"/>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Footer Placeholder 4">
            <a:extLst>
              <a:ext uri="{FF2B5EF4-FFF2-40B4-BE49-F238E27FC236}">
                <a16:creationId xmlns:a16="http://schemas.microsoft.com/office/drawing/2014/main" id="{41F6C45B-70BB-86F1-1866-F93BEC26ACF8}"/>
              </a:ext>
            </a:extLst>
          </p:cNvPr>
          <p:cNvSpPr>
            <a:spLocks noGrp="1"/>
          </p:cNvSpPr>
          <p:nvPr>
            <p:ph type="ftr" sz="quarter" idx="52"/>
          </p:nvPr>
        </p:nvSpPr>
        <p:spPr/>
        <p:txBody>
          <a:bodyPr>
            <a:noAutofit/>
          </a:bodyPr>
          <a:lstStyle>
            <a:lvl1pPr>
              <a:defRPr>
                <a:solidFill>
                  <a:schemeClr val="accent6"/>
                </a:solidFill>
              </a:defRPr>
            </a:lvl1pPr>
          </a:lstStyle>
          <a:p>
            <a:r>
              <a:rPr lang="en-US"/>
              <a:t>Presentation title</a:t>
            </a:r>
            <a:endParaRPr lang="en-US" dirty="0"/>
          </a:p>
        </p:txBody>
      </p:sp>
      <p:sp>
        <p:nvSpPr>
          <p:cNvPr id="7" name="Slide Number Placeholder 6">
            <a:extLst>
              <a:ext uri="{FF2B5EF4-FFF2-40B4-BE49-F238E27FC236}">
                <a16:creationId xmlns:a16="http://schemas.microsoft.com/office/drawing/2014/main" id="{0870044D-485D-043B-9D5B-C01AA8E06447}"/>
              </a:ext>
            </a:extLst>
          </p:cNvPr>
          <p:cNvSpPr>
            <a:spLocks noGrp="1"/>
          </p:cNvSpPr>
          <p:nvPr>
            <p:ph type="sldNum" sz="quarter" idx="5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41612598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Title Placeholder 4">
            <a:extLst>
              <a:ext uri="{FF2B5EF4-FFF2-40B4-BE49-F238E27FC236}">
                <a16:creationId xmlns:a16="http://schemas.microsoft.com/office/drawing/2014/main" id="{F73BF8E3-2426-5D65-6582-D4B03C765A5D}"/>
              </a:ext>
            </a:extLst>
          </p:cNvPr>
          <p:cNvSpPr>
            <a:spLocks noGrp="1"/>
          </p:cNvSpPr>
          <p:nvPr>
            <p:ph type="title"/>
          </p:nvPr>
        </p:nvSpPr>
        <p:spPr>
          <a:xfrm>
            <a:off x="6710510" y="2016579"/>
            <a:ext cx="4441188" cy="2775857"/>
          </a:xfrm>
          <a:prstGeom prst="rect">
            <a:avLst/>
          </a:prstGeom>
        </p:spPr>
        <p:txBody>
          <a:bodyPr vert="horz" lIns="91440" tIns="45720" rIns="91440" bIns="45720" rtlCol="0" anchor="ctr">
            <a:noAutofit/>
          </a:bodyPr>
          <a:lstStyle>
            <a:lvl1pPr>
              <a:defRPr>
                <a:solidFill>
                  <a:schemeClr val="accent6"/>
                </a:solidFill>
              </a:defRPr>
            </a:lvl1pPr>
          </a:lstStyle>
          <a:p>
            <a:r>
              <a:rPr lang="en-US"/>
              <a:t>Click to edit Master title style</a:t>
            </a:r>
            <a:endParaRPr lang="en-US" dirty="0"/>
          </a:p>
        </p:txBody>
      </p:sp>
      <p:sp>
        <p:nvSpPr>
          <p:cNvPr id="18" name="Hexagon 17">
            <a:extLst>
              <a:ext uri="{FF2B5EF4-FFF2-40B4-BE49-F238E27FC236}">
                <a16:creationId xmlns:a16="http://schemas.microsoft.com/office/drawing/2014/main" id="{ADF8D8A3-175E-9A50-A98B-3766DAAB5EE2}"/>
              </a:ext>
            </a:extLst>
          </p:cNvPr>
          <p:cNvSpPr/>
          <p:nvPr userDrawn="1"/>
        </p:nvSpPr>
        <p:spPr>
          <a:xfrm rot="5400000">
            <a:off x="1308232" y="2004972"/>
            <a:ext cx="3593592" cy="2880360"/>
          </a:xfrm>
          <a:prstGeom prst="hexagon">
            <a:avLst>
              <a:gd name="adj" fmla="val 31211"/>
              <a:gd name="vf" fmla="val 11547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1" name="Text 47" descr="Click icon to add picture">
            <a:extLst>
              <a:ext uri="{FF2B5EF4-FFF2-40B4-BE49-F238E27FC236}">
                <a16:creationId xmlns:a16="http://schemas.microsoft.com/office/drawing/2014/main" id="{B264F104-ED4D-9A7F-E598-295893E05B7F}"/>
              </a:ext>
            </a:extLst>
          </p:cNvPr>
          <p:cNvSpPr>
            <a:spLocks noGrp="1"/>
          </p:cNvSpPr>
          <p:nvPr>
            <p:ph type="body" sz="quarter" idx="28" hasCustomPrompt="1"/>
          </p:nvPr>
        </p:nvSpPr>
        <p:spPr>
          <a:xfrm>
            <a:off x="2319235" y="2911781"/>
            <a:ext cx="1570612" cy="1070829"/>
          </a:xfrm>
          <a:prstGeom prst="rect">
            <a:avLst/>
          </a:prstGeom>
        </p:spPr>
        <p:txBody>
          <a:bodyPr>
            <a:noAutofit/>
          </a:bodyPr>
          <a:lstStyle>
            <a:lvl1pPr marL="0" indent="0" algn="ctr">
              <a:lnSpc>
                <a:spcPct val="113000"/>
              </a:lnSpc>
              <a:buNone/>
              <a:defRPr sz="1800" b="1" cap="all" baseline="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17" name="Picture Placeholder 16">
            <a:extLst>
              <a:ext uri="{FF2B5EF4-FFF2-40B4-BE49-F238E27FC236}">
                <a16:creationId xmlns:a16="http://schemas.microsoft.com/office/drawing/2014/main" id="{7A084A88-6A62-9495-6CFE-1127D5CAAAB2}"/>
              </a:ext>
            </a:extLst>
          </p:cNvPr>
          <p:cNvSpPr>
            <a:spLocks noGrp="1"/>
          </p:cNvSpPr>
          <p:nvPr>
            <p:ph type="pic" sz="quarter" idx="47"/>
          </p:nvPr>
        </p:nvSpPr>
        <p:spPr>
          <a:xfrm>
            <a:off x="581710" y="555648"/>
            <a:ext cx="5045662" cy="5783096"/>
          </a:xfrm>
          <a:custGeom>
            <a:avLst/>
            <a:gdLst>
              <a:gd name="connsiteX0" fmla="*/ 2523318 w 5045662"/>
              <a:gd name="connsiteY0" fmla="*/ 1092708 h 5783096"/>
              <a:gd name="connsiteX1" fmla="*/ 1083139 w 5045662"/>
              <a:gd name="connsiteY1" fmla="*/ 1991697 h 5783096"/>
              <a:gd name="connsiteX2" fmla="*/ 1083139 w 5045662"/>
              <a:gd name="connsiteY2" fmla="*/ 3787311 h 5783096"/>
              <a:gd name="connsiteX3" fmla="*/ 2523318 w 5045662"/>
              <a:gd name="connsiteY3" fmla="*/ 4686300 h 5783096"/>
              <a:gd name="connsiteX4" fmla="*/ 3963497 w 5045662"/>
              <a:gd name="connsiteY4" fmla="*/ 3787311 h 5783096"/>
              <a:gd name="connsiteX5" fmla="*/ 3963497 w 5045662"/>
              <a:gd name="connsiteY5" fmla="*/ 1991697 h 5783096"/>
              <a:gd name="connsiteX6" fmla="*/ 2470122 w 5045662"/>
              <a:gd name="connsiteY6" fmla="*/ 0 h 5783096"/>
              <a:gd name="connsiteX7" fmla="*/ 5037208 w 5045662"/>
              <a:gd name="connsiteY7" fmla="*/ 1458369 h 5783096"/>
              <a:gd name="connsiteX8" fmla="*/ 5045662 w 5045662"/>
              <a:gd name="connsiteY8" fmla="*/ 4339769 h 5783096"/>
              <a:gd name="connsiteX9" fmla="*/ 2561576 w 5045662"/>
              <a:gd name="connsiteY9" fmla="*/ 5783096 h 5783096"/>
              <a:gd name="connsiteX10" fmla="*/ 24164 w 5045662"/>
              <a:gd name="connsiteY10" fmla="*/ 4354881 h 5783096"/>
              <a:gd name="connsiteX11" fmla="*/ 0 w 5045662"/>
              <a:gd name="connsiteY11" fmla="*/ 1453765 h 5783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45662" h="5783096">
                <a:moveTo>
                  <a:pt x="2523318" y="1092708"/>
                </a:moveTo>
                <a:lnTo>
                  <a:pt x="1083139" y="1991697"/>
                </a:lnTo>
                <a:lnTo>
                  <a:pt x="1083139" y="3787311"/>
                </a:lnTo>
                <a:lnTo>
                  <a:pt x="2523318" y="4686300"/>
                </a:lnTo>
                <a:lnTo>
                  <a:pt x="3963497" y="3787311"/>
                </a:lnTo>
                <a:lnTo>
                  <a:pt x="3963497" y="1991697"/>
                </a:lnTo>
                <a:close/>
                <a:moveTo>
                  <a:pt x="2470122" y="0"/>
                </a:moveTo>
                <a:lnTo>
                  <a:pt x="5037208" y="1458369"/>
                </a:lnTo>
                <a:cubicBezTo>
                  <a:pt x="5040026" y="2418836"/>
                  <a:pt x="5042844" y="3379302"/>
                  <a:pt x="5045662" y="4339769"/>
                </a:cubicBezTo>
                <a:lnTo>
                  <a:pt x="2561576" y="5783096"/>
                </a:lnTo>
                <a:lnTo>
                  <a:pt x="24164" y="4354881"/>
                </a:lnTo>
                <a:lnTo>
                  <a:pt x="0" y="1453765"/>
                </a:lnTo>
                <a:close/>
              </a:path>
            </a:pathLst>
          </a:custGeom>
        </p:spPr>
        <p:txBody>
          <a:bodyPr wrap="square" tIns="457200">
            <a:noAutofit/>
          </a:bodyPr>
          <a:lstStyle>
            <a:lvl1pPr marL="0" indent="0" algn="ctr">
              <a:buNone/>
              <a:defRPr>
                <a:solidFill>
                  <a:schemeClr val="accent6"/>
                </a:solidFill>
              </a:defRPr>
            </a:lvl1pPr>
          </a:lstStyle>
          <a:p>
            <a:r>
              <a:rPr lang="en-US"/>
              <a:t>Click icon to add picture</a:t>
            </a:r>
            <a:endParaRPr lang="en-US" dirty="0"/>
          </a:p>
        </p:txBody>
      </p:sp>
    </p:spTree>
    <p:extLst>
      <p:ext uri="{BB962C8B-B14F-4D97-AF65-F5344CB8AC3E}">
        <p14:creationId xmlns:p14="http://schemas.microsoft.com/office/powerpoint/2010/main" val="34077113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2BC57-1D8D-9F59-24F9-1E8232279959}"/>
              </a:ext>
            </a:extLst>
          </p:cNvPr>
          <p:cNvSpPr>
            <a:spLocks noGrp="1"/>
          </p:cNvSpPr>
          <p:nvPr>
            <p:ph type="title"/>
          </p:nvPr>
        </p:nvSpPr>
        <p:spPr>
          <a:xfrm>
            <a:off x="587829" y="507076"/>
            <a:ext cx="10515600" cy="1115434"/>
          </a:xfrm>
        </p:spPr>
        <p:txBody>
          <a:bodyPr/>
          <a:lstStyle>
            <a:lvl1pPr>
              <a:defRPr>
                <a:solidFill>
                  <a:schemeClr val="accent6"/>
                </a:solidFill>
              </a:defRPr>
            </a:lvl1pPr>
          </a:lstStyle>
          <a:p>
            <a:r>
              <a:rPr lang="en-US"/>
              <a:t>Click to edit Master title style</a:t>
            </a:r>
          </a:p>
        </p:txBody>
      </p:sp>
      <p:sp>
        <p:nvSpPr>
          <p:cNvPr id="11" name="Content placeholder 47">
            <a:extLst>
              <a:ext uri="{FF2B5EF4-FFF2-40B4-BE49-F238E27FC236}">
                <a16:creationId xmlns:a16="http://schemas.microsoft.com/office/drawing/2014/main" id="{561744A6-D3EA-42C3-8E71-3BB8BA1E6149}"/>
              </a:ext>
            </a:extLst>
          </p:cNvPr>
          <p:cNvSpPr>
            <a:spLocks noGrp="1"/>
          </p:cNvSpPr>
          <p:nvPr>
            <p:ph type="chart" sz="quarter" idx="27" hasCustomPrompt="1"/>
          </p:nvPr>
        </p:nvSpPr>
        <p:spPr>
          <a:xfrm>
            <a:off x="587829" y="1622510"/>
            <a:ext cx="10889796" cy="4155757"/>
          </a:xfrm>
          <a:prstGeom prst="rect">
            <a:avLst/>
          </a:prstGeom>
        </p:spPr>
        <p:txBody>
          <a:bodyPr/>
          <a:lstStyle>
            <a:lvl1pPr>
              <a:defRPr>
                <a:solidFill>
                  <a:schemeClr val="accent6"/>
                </a:solidFill>
              </a:defRPr>
            </a:lvl1pPr>
          </a:lstStyle>
          <a:p>
            <a:r>
              <a:rPr lang="en-US" altLang="zh-CN" dirty="0"/>
              <a:t>Click to edit master text style</a:t>
            </a:r>
            <a:endParaRPr lang="zh-CN" altLang="en-US"/>
          </a:p>
        </p:txBody>
      </p:sp>
      <p:sp>
        <p:nvSpPr>
          <p:cNvPr id="3" name="Footer Placeholder 2">
            <a:extLst>
              <a:ext uri="{FF2B5EF4-FFF2-40B4-BE49-F238E27FC236}">
                <a16:creationId xmlns:a16="http://schemas.microsoft.com/office/drawing/2014/main" id="{D1C82179-6F61-D1EC-D800-74B748B37F0E}"/>
              </a:ext>
            </a:extLst>
          </p:cNvPr>
          <p:cNvSpPr>
            <a:spLocks noGrp="1"/>
          </p:cNvSpPr>
          <p:nvPr>
            <p:ph type="ftr" sz="quarter" idx="28"/>
          </p:nvPr>
        </p:nvSpPr>
        <p:spPr/>
        <p:txBody>
          <a:bodyPr/>
          <a:lstStyle>
            <a:lvl1pPr>
              <a:defRPr>
                <a:solidFill>
                  <a:schemeClr val="accent6"/>
                </a:solidFill>
              </a:defRPr>
            </a:lvl1pPr>
          </a:lstStyle>
          <a:p>
            <a:r>
              <a:rPr lang="en-US"/>
              <a:t>Presentation title</a:t>
            </a:r>
            <a:endParaRPr lang="en-US" dirty="0"/>
          </a:p>
        </p:txBody>
      </p:sp>
      <p:sp>
        <p:nvSpPr>
          <p:cNvPr id="5" name="Slide Number Placeholder 4">
            <a:extLst>
              <a:ext uri="{FF2B5EF4-FFF2-40B4-BE49-F238E27FC236}">
                <a16:creationId xmlns:a16="http://schemas.microsoft.com/office/drawing/2014/main" id="{38803A51-0211-9F66-D20B-444BC94AA39E}"/>
              </a:ext>
            </a:extLst>
          </p:cNvPr>
          <p:cNvSpPr>
            <a:spLocks noGrp="1"/>
          </p:cNvSpPr>
          <p:nvPr>
            <p:ph type="sldNum" sz="quarter" idx="29"/>
          </p:nvPr>
        </p:nvSpPr>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768272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with design">
    <p:spTree>
      <p:nvGrpSpPr>
        <p:cNvPr id="1" name=""/>
        <p:cNvGrpSpPr/>
        <p:nvPr/>
      </p:nvGrpSpPr>
      <p:grpSpPr>
        <a:xfrm>
          <a:off x="0" y="0"/>
          <a:ext cx="0" cy="0"/>
          <a:chOff x="0" y="0"/>
          <a:chExt cx="0" cy="0"/>
        </a:xfrm>
      </p:grpSpPr>
      <p:sp>
        <p:nvSpPr>
          <p:cNvPr id="11" name="Title Placeholder 4">
            <a:extLst>
              <a:ext uri="{FF2B5EF4-FFF2-40B4-BE49-F238E27FC236}">
                <a16:creationId xmlns:a16="http://schemas.microsoft.com/office/drawing/2014/main" id="{05751864-B11A-0286-13EA-2AC2A2C8DD5D}"/>
              </a:ext>
            </a:extLst>
          </p:cNvPr>
          <p:cNvSpPr>
            <a:spLocks noGrp="1"/>
          </p:cNvSpPr>
          <p:nvPr>
            <p:ph type="title"/>
          </p:nvPr>
        </p:nvSpPr>
        <p:spPr>
          <a:xfrm>
            <a:off x="581709" y="721538"/>
            <a:ext cx="10889796" cy="1418998"/>
          </a:xfrm>
          <a:prstGeom prst="rect">
            <a:avLst/>
          </a:prstGeom>
        </p:spPr>
        <p:txBody>
          <a:bodyPr vert="horz" lIns="91440" tIns="45720" rIns="91440" bIns="45720" rtlCol="0" anchor="t">
            <a:noAutofit/>
          </a:bodyPr>
          <a:lstStyle>
            <a:lvl1pPr>
              <a:defRPr>
                <a:solidFill>
                  <a:schemeClr val="accent6"/>
                </a:solidFill>
              </a:defRPr>
            </a:lvl1pPr>
          </a:lstStyle>
          <a:p>
            <a:r>
              <a:rPr lang="en-US"/>
              <a:t>Click to edit Master title style</a:t>
            </a:r>
            <a:endParaRPr lang="en-US" dirty="0"/>
          </a:p>
        </p:txBody>
      </p:sp>
      <p:sp>
        <p:nvSpPr>
          <p:cNvPr id="10" name="Table placeholder">
            <a:extLst>
              <a:ext uri="{FF2B5EF4-FFF2-40B4-BE49-F238E27FC236}">
                <a16:creationId xmlns:a16="http://schemas.microsoft.com/office/drawing/2014/main" id="{CFC5FF09-DE50-4155-81A0-5DD9B700F205}"/>
              </a:ext>
            </a:extLst>
          </p:cNvPr>
          <p:cNvSpPr>
            <a:spLocks noGrp="1"/>
          </p:cNvSpPr>
          <p:nvPr>
            <p:ph type="tbl" sz="quarter" idx="27" hasCustomPrompt="1"/>
          </p:nvPr>
        </p:nvSpPr>
        <p:spPr>
          <a:xfrm>
            <a:off x="581709" y="1614198"/>
            <a:ext cx="10889796" cy="4317856"/>
          </a:xfrm>
          <a:prstGeom prst="rect">
            <a:avLst/>
          </a:prstGeom>
        </p:spPr>
        <p:txBody>
          <a:bodyPr>
            <a:noAutofit/>
          </a:bodyPr>
          <a:lstStyle>
            <a:lvl1pPr>
              <a:defRPr>
                <a:solidFill>
                  <a:schemeClr val="accent6"/>
                </a:solidFill>
              </a:defRPr>
            </a:lvl1pPr>
          </a:lstStyle>
          <a:p>
            <a:r>
              <a:rPr lang="en-US" altLang="zh-CN" dirty="0"/>
              <a:t>Click to edit master text style</a:t>
            </a:r>
            <a:endParaRPr lang="zh-CN" altLang="en-US"/>
          </a:p>
        </p:txBody>
      </p:sp>
      <p:sp>
        <p:nvSpPr>
          <p:cNvPr id="9" name="Freeform: Shape 5">
            <a:extLst>
              <a:ext uri="{FF2B5EF4-FFF2-40B4-BE49-F238E27FC236}">
                <a16:creationId xmlns:a16="http://schemas.microsoft.com/office/drawing/2014/main" id="{3F619E6B-153E-B522-47EB-4104C405736C}"/>
              </a:ext>
            </a:extLst>
          </p:cNvPr>
          <p:cNvSpPr/>
          <p:nvPr userDrawn="1"/>
        </p:nvSpPr>
        <p:spPr>
          <a:xfrm>
            <a:off x="10551278" y="4665388"/>
            <a:ext cx="603952" cy="68174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2" name="Freeform 11">
            <a:extLst>
              <a:ext uri="{FF2B5EF4-FFF2-40B4-BE49-F238E27FC236}">
                <a16:creationId xmlns:a16="http://schemas.microsoft.com/office/drawing/2014/main" id="{687A7B3D-E004-6D6A-5979-8F1BADBC9237}"/>
              </a:ext>
            </a:extLst>
          </p:cNvPr>
          <p:cNvSpPr/>
          <p:nvPr userDrawn="1"/>
        </p:nvSpPr>
        <p:spPr>
          <a:xfrm>
            <a:off x="10524774" y="5146146"/>
            <a:ext cx="1667226" cy="1711855"/>
          </a:xfrm>
          <a:custGeom>
            <a:avLst/>
            <a:gdLst>
              <a:gd name="connsiteX0" fmla="*/ 998834 w 1667226"/>
              <a:gd name="connsiteY0" fmla="*/ 0 h 1711855"/>
              <a:gd name="connsiteX1" fmla="*/ 1667226 w 1667226"/>
              <a:gd name="connsiteY1" fmla="*/ 373790 h 1711855"/>
              <a:gd name="connsiteX2" fmla="*/ 1667226 w 1667226"/>
              <a:gd name="connsiteY2" fmla="*/ 1711855 h 1711855"/>
              <a:gd name="connsiteX3" fmla="*/ 48502 w 1667226"/>
              <a:gd name="connsiteY3" fmla="*/ 1711855 h 1711855"/>
              <a:gd name="connsiteX4" fmla="*/ 0 w 1667226"/>
              <a:gd name="connsiteY4" fmla="*/ 1684915 h 1711855"/>
              <a:gd name="connsiteX5" fmla="*/ 0 w 1667226"/>
              <a:gd name="connsiteY5" fmla="*/ 564300 h 1711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67226" h="1711855">
                <a:moveTo>
                  <a:pt x="998834" y="0"/>
                </a:moveTo>
                <a:lnTo>
                  <a:pt x="1667226" y="373790"/>
                </a:lnTo>
                <a:lnTo>
                  <a:pt x="1667226" y="1711855"/>
                </a:lnTo>
                <a:lnTo>
                  <a:pt x="48502" y="1711855"/>
                </a:lnTo>
                <a:lnTo>
                  <a:pt x="0" y="1684915"/>
                </a:lnTo>
                <a:lnTo>
                  <a:pt x="0" y="564300"/>
                </a:lnTo>
                <a:close/>
              </a:path>
            </a:pathLst>
          </a:cu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3" name="Freeform: Shape 11">
            <a:extLst>
              <a:ext uri="{FF2B5EF4-FFF2-40B4-BE49-F238E27FC236}">
                <a16:creationId xmlns:a16="http://schemas.microsoft.com/office/drawing/2014/main" id="{A4CA3A93-BDBF-112D-54A0-05BF6B06BCC1}"/>
              </a:ext>
            </a:extLst>
          </p:cNvPr>
          <p:cNvSpPr/>
          <p:nvPr userDrawn="1"/>
        </p:nvSpPr>
        <p:spPr>
          <a:xfrm>
            <a:off x="10177285" y="5347130"/>
            <a:ext cx="748554" cy="85636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60000"/>
              <a:lumOff val="4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2" name="Footer Placeholder 1">
            <a:extLst>
              <a:ext uri="{FF2B5EF4-FFF2-40B4-BE49-F238E27FC236}">
                <a16:creationId xmlns:a16="http://schemas.microsoft.com/office/drawing/2014/main" id="{5F7A154B-D8F5-C1FB-307D-496380875BD1}"/>
              </a:ext>
            </a:extLst>
          </p:cNvPr>
          <p:cNvSpPr>
            <a:spLocks noGrp="1"/>
          </p:cNvSpPr>
          <p:nvPr>
            <p:ph type="ftr" sz="quarter" idx="28"/>
          </p:nvPr>
        </p:nvSpPr>
        <p:spPr/>
        <p:txBody>
          <a:bodyPr>
            <a:noAutofit/>
          </a:bodyPr>
          <a:lstStyle>
            <a:lvl1pPr>
              <a:defRPr>
                <a:solidFill>
                  <a:schemeClr val="accent6"/>
                </a:solidFill>
              </a:defRPr>
            </a:lvl1pPr>
          </a:lstStyle>
          <a:p>
            <a:r>
              <a:rPr lang="en-US"/>
              <a:t>Presentation title</a:t>
            </a:r>
            <a:endParaRPr lang="en-US" dirty="0"/>
          </a:p>
        </p:txBody>
      </p:sp>
      <p:sp>
        <p:nvSpPr>
          <p:cNvPr id="5" name="Slide Number Placeholder 4">
            <a:extLst>
              <a:ext uri="{FF2B5EF4-FFF2-40B4-BE49-F238E27FC236}">
                <a16:creationId xmlns:a16="http://schemas.microsoft.com/office/drawing/2014/main" id="{D728715E-D2CE-A33E-1A28-4E627F239BBE}"/>
              </a:ext>
            </a:extLst>
          </p:cNvPr>
          <p:cNvSpPr>
            <a:spLocks noGrp="1"/>
          </p:cNvSpPr>
          <p:nvPr>
            <p:ph type="sldNum" sz="quarter" idx="2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1212563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BF58E95-E9E1-28E6-FB2F-DE808892233F}"/>
              </a:ext>
            </a:extLst>
          </p:cNvPr>
          <p:cNvSpPr>
            <a:spLocks noGrp="1"/>
          </p:cNvSpPr>
          <p:nvPr>
            <p:ph type="title" hasCustomPrompt="1"/>
          </p:nvPr>
        </p:nvSpPr>
        <p:spPr>
          <a:xfrm>
            <a:off x="6099079" y="1856195"/>
            <a:ext cx="4518122" cy="1688906"/>
          </a:xfrm>
        </p:spPr>
        <p:txBody>
          <a:bodyPr anchor="b">
            <a:noAutofit/>
          </a:bodyPr>
          <a:lstStyle>
            <a:lvl1pPr>
              <a:defRPr sz="2700">
                <a:latin typeface="+mn-lt"/>
              </a:defRPr>
            </a:lvl1pPr>
          </a:lstStyle>
          <a:p>
            <a:r>
              <a:rPr lang="en-US" dirty="0"/>
              <a:t>Click to edit </a:t>
            </a:r>
            <a:r>
              <a:rPr lang="en-US" altLang="zh-CN" dirty="0"/>
              <a:t>Text</a:t>
            </a:r>
            <a:r>
              <a:rPr lang="zh-CN" altLang="en-US" dirty="0"/>
              <a:t> </a:t>
            </a:r>
            <a:r>
              <a:rPr lang="en-US" dirty="0"/>
              <a:t>style</a:t>
            </a:r>
          </a:p>
        </p:txBody>
      </p:sp>
      <p:sp>
        <p:nvSpPr>
          <p:cNvPr id="11" name="subtitle 47">
            <a:extLst>
              <a:ext uri="{FF2B5EF4-FFF2-40B4-BE49-F238E27FC236}">
                <a16:creationId xmlns:a16="http://schemas.microsoft.com/office/drawing/2014/main" id="{3B45AD65-2B81-A368-E5F0-5C61D0B1DFEB}"/>
              </a:ext>
            </a:extLst>
          </p:cNvPr>
          <p:cNvSpPr>
            <a:spLocks noGrp="1"/>
          </p:cNvSpPr>
          <p:nvPr>
            <p:ph type="body" sz="quarter" idx="29" hasCustomPrompt="1"/>
          </p:nvPr>
        </p:nvSpPr>
        <p:spPr>
          <a:xfrm>
            <a:off x="6095999" y="3695015"/>
            <a:ext cx="4672693" cy="1688906"/>
          </a:xfrm>
          <a:prstGeom prst="rect">
            <a:avLst/>
          </a:prstGeom>
        </p:spPr>
        <p:txBody>
          <a:bodyPr>
            <a:noAutofit/>
          </a:bodyPr>
          <a:lstStyle>
            <a:lvl1pPr marL="0" indent="0">
              <a:lnSpc>
                <a:spcPct val="100000"/>
              </a:lnSpc>
              <a:buNone/>
              <a:defRPr sz="1500" b="0">
                <a:solidFill>
                  <a:schemeClr val="accent4"/>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4" name="Freeform: Shape 5">
            <a:extLst>
              <a:ext uri="{FF2B5EF4-FFF2-40B4-BE49-F238E27FC236}">
                <a16:creationId xmlns:a16="http://schemas.microsoft.com/office/drawing/2014/main" id="{0CA4AA19-0D07-46AB-AC12-64054BBBB499}"/>
              </a:ext>
            </a:extLst>
          </p:cNvPr>
          <p:cNvSpPr/>
          <p:nvPr userDrawn="1"/>
        </p:nvSpPr>
        <p:spPr>
          <a:xfrm>
            <a:off x="3843559" y="722518"/>
            <a:ext cx="1244907" cy="140525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Freeform: Shape 6">
            <a:extLst>
              <a:ext uri="{FF2B5EF4-FFF2-40B4-BE49-F238E27FC236}">
                <a16:creationId xmlns:a16="http://schemas.microsoft.com/office/drawing/2014/main" id="{DF781D9E-0DF5-4DDA-84E6-35DFB054158C}"/>
              </a:ext>
            </a:extLst>
          </p:cNvPr>
          <p:cNvSpPr/>
          <p:nvPr userDrawn="1"/>
        </p:nvSpPr>
        <p:spPr>
          <a:xfrm>
            <a:off x="1223929" y="1436914"/>
            <a:ext cx="2857005" cy="326977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600" dirty="0"/>
          </a:p>
        </p:txBody>
      </p:sp>
      <p:sp>
        <p:nvSpPr>
          <p:cNvPr id="6" name="Freeform: Shape 7">
            <a:extLst>
              <a:ext uri="{FF2B5EF4-FFF2-40B4-BE49-F238E27FC236}">
                <a16:creationId xmlns:a16="http://schemas.microsoft.com/office/drawing/2014/main" id="{86BA1075-E23C-4BC9-8F67-B2E408F864D2}"/>
              </a:ext>
            </a:extLst>
          </p:cNvPr>
          <p:cNvSpPr/>
          <p:nvPr userDrawn="1"/>
        </p:nvSpPr>
        <p:spPr>
          <a:xfrm>
            <a:off x="758702" y="3457554"/>
            <a:ext cx="1208037" cy="138175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8" name="Freeform: Shape 11">
            <a:extLst>
              <a:ext uri="{FF2B5EF4-FFF2-40B4-BE49-F238E27FC236}">
                <a16:creationId xmlns:a16="http://schemas.microsoft.com/office/drawing/2014/main" id="{B2A4CA75-D17E-243B-9C56-A63C75AF6D56}"/>
              </a:ext>
            </a:extLst>
          </p:cNvPr>
          <p:cNvSpPr/>
          <p:nvPr userDrawn="1"/>
        </p:nvSpPr>
        <p:spPr>
          <a:xfrm>
            <a:off x="2917915" y="4662164"/>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20000"/>
              <a:lumOff val="8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3" name="Footer Placeholder 2">
            <a:extLst>
              <a:ext uri="{FF2B5EF4-FFF2-40B4-BE49-F238E27FC236}">
                <a16:creationId xmlns:a16="http://schemas.microsoft.com/office/drawing/2014/main" id="{7964077E-956B-EA3A-700F-A833D82341FE}"/>
              </a:ext>
            </a:extLst>
          </p:cNvPr>
          <p:cNvSpPr>
            <a:spLocks noGrp="1"/>
          </p:cNvSpPr>
          <p:nvPr>
            <p:ph type="ftr" sz="quarter" idx="30"/>
          </p:nvPr>
        </p:nvSpPr>
        <p:spPr/>
        <p:txBody>
          <a:bodyPr>
            <a:noAutofit/>
          </a:bodyPr>
          <a:lstStyle/>
          <a:p>
            <a:r>
              <a:rPr lang="en-US" noProof="0"/>
              <a:t>Presentation title</a:t>
            </a:r>
            <a:endParaRPr lang="en-US" noProof="0" dirty="0"/>
          </a:p>
        </p:txBody>
      </p:sp>
      <p:sp>
        <p:nvSpPr>
          <p:cNvPr id="10" name="Slide Number Placeholder 9">
            <a:extLst>
              <a:ext uri="{FF2B5EF4-FFF2-40B4-BE49-F238E27FC236}">
                <a16:creationId xmlns:a16="http://schemas.microsoft.com/office/drawing/2014/main" id="{8ED455D4-27F3-B6AD-2A20-7475F307E5E4}"/>
              </a:ext>
            </a:extLst>
          </p:cNvPr>
          <p:cNvSpPr>
            <a:spLocks noGrp="1"/>
          </p:cNvSpPr>
          <p:nvPr>
            <p:ph type="sldNum" sz="quarter" idx="31"/>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1256412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 Team Members">
    <p:spTree>
      <p:nvGrpSpPr>
        <p:cNvPr id="1" name=""/>
        <p:cNvGrpSpPr/>
        <p:nvPr/>
      </p:nvGrpSpPr>
      <p:grpSpPr>
        <a:xfrm>
          <a:off x="0" y="0"/>
          <a:ext cx="0" cy="0"/>
          <a:chOff x="0" y="0"/>
          <a:chExt cx="0" cy="0"/>
        </a:xfrm>
      </p:grpSpPr>
      <p:sp>
        <p:nvSpPr>
          <p:cNvPr id="16" name="Title Placeholder 4">
            <a:extLst>
              <a:ext uri="{FF2B5EF4-FFF2-40B4-BE49-F238E27FC236}">
                <a16:creationId xmlns:a16="http://schemas.microsoft.com/office/drawing/2014/main" id="{DCA6F28B-ACF1-D3CB-8968-4F64BEA02E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60" name="Content placeholder 47">
            <a:extLst>
              <a:ext uri="{FF2B5EF4-FFF2-40B4-BE49-F238E27FC236}">
                <a16:creationId xmlns:a16="http://schemas.microsoft.com/office/drawing/2014/main" id="{E2F72F6F-0172-47B0-8D9E-0EED383332E2}"/>
              </a:ext>
            </a:extLst>
          </p:cNvPr>
          <p:cNvSpPr>
            <a:spLocks noGrp="1"/>
          </p:cNvSpPr>
          <p:nvPr>
            <p:ph type="pic" sz="quarter" idx="48"/>
          </p:nvPr>
        </p:nvSpPr>
        <p:spPr>
          <a:xfrm>
            <a:off x="1114798"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52" name="Content placeholder 47" descr="Click icon to add picture">
            <a:extLst>
              <a:ext uri="{FF2B5EF4-FFF2-40B4-BE49-F238E27FC236}">
                <a16:creationId xmlns:a16="http://schemas.microsoft.com/office/drawing/2014/main" id="{2369DDD8-CFC2-4980-A0DB-411AA173B475}"/>
              </a:ext>
            </a:extLst>
          </p:cNvPr>
          <p:cNvSpPr>
            <a:spLocks noGrp="1"/>
          </p:cNvSpPr>
          <p:nvPr>
            <p:ph type="body" sz="quarter" idx="27" hasCustomPrompt="1"/>
          </p:nvPr>
        </p:nvSpPr>
        <p:spPr>
          <a:xfrm>
            <a:off x="1214003"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3" name="Content placeholder 47">
            <a:extLst>
              <a:ext uri="{FF2B5EF4-FFF2-40B4-BE49-F238E27FC236}">
                <a16:creationId xmlns:a16="http://schemas.microsoft.com/office/drawing/2014/main" id="{B66AC261-5929-40D2-A646-8F16675DE383}"/>
              </a:ext>
            </a:extLst>
          </p:cNvPr>
          <p:cNvSpPr>
            <a:spLocks noGrp="1"/>
          </p:cNvSpPr>
          <p:nvPr>
            <p:ph type="body" sz="quarter" idx="28" hasCustomPrompt="1"/>
          </p:nvPr>
        </p:nvSpPr>
        <p:spPr>
          <a:xfrm>
            <a:off x="1214003"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1" name="Content placeholder 47">
            <a:extLst>
              <a:ext uri="{FF2B5EF4-FFF2-40B4-BE49-F238E27FC236}">
                <a16:creationId xmlns:a16="http://schemas.microsoft.com/office/drawing/2014/main" id="{B33A9FB2-1610-4389-B352-D99255F77BEC}"/>
              </a:ext>
            </a:extLst>
          </p:cNvPr>
          <p:cNvSpPr>
            <a:spLocks noGrp="1"/>
          </p:cNvSpPr>
          <p:nvPr>
            <p:ph type="pic" sz="quarter" idx="49"/>
          </p:nvPr>
        </p:nvSpPr>
        <p:spPr>
          <a:xfrm>
            <a:off x="3623536" y="1840730"/>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DEE851A8-3FB7-B319-A053-BE08A45763C5}"/>
              </a:ext>
            </a:extLst>
          </p:cNvPr>
          <p:cNvSpPr>
            <a:spLocks noGrp="1"/>
          </p:cNvSpPr>
          <p:nvPr>
            <p:ph type="body" sz="quarter" idx="54" hasCustomPrompt="1"/>
          </p:nvPr>
        </p:nvSpPr>
        <p:spPr>
          <a:xfrm>
            <a:off x="37204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Content placeholder 47">
            <a:extLst>
              <a:ext uri="{FF2B5EF4-FFF2-40B4-BE49-F238E27FC236}">
                <a16:creationId xmlns:a16="http://schemas.microsoft.com/office/drawing/2014/main" id="{5743B59B-3EAA-B249-07CE-9C9C5B0B6AB1}"/>
              </a:ext>
            </a:extLst>
          </p:cNvPr>
          <p:cNvSpPr>
            <a:spLocks noGrp="1"/>
          </p:cNvSpPr>
          <p:nvPr>
            <p:ph type="body" sz="quarter" idx="55" hasCustomPrompt="1"/>
          </p:nvPr>
        </p:nvSpPr>
        <p:spPr>
          <a:xfrm>
            <a:off x="37204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2" name="Content placeholder 47">
            <a:extLst>
              <a:ext uri="{FF2B5EF4-FFF2-40B4-BE49-F238E27FC236}">
                <a16:creationId xmlns:a16="http://schemas.microsoft.com/office/drawing/2014/main" id="{0AC60B87-71AC-4AA8-9AE7-B3B427BACB12}"/>
              </a:ext>
            </a:extLst>
          </p:cNvPr>
          <p:cNvSpPr>
            <a:spLocks noGrp="1"/>
          </p:cNvSpPr>
          <p:nvPr>
            <p:ph type="pic" sz="quarter" idx="50"/>
          </p:nvPr>
        </p:nvSpPr>
        <p:spPr>
          <a:xfrm>
            <a:off x="6113401"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19" name="Content placeholder 47" descr="Click icon to add picture">
            <a:extLst>
              <a:ext uri="{FF2B5EF4-FFF2-40B4-BE49-F238E27FC236}">
                <a16:creationId xmlns:a16="http://schemas.microsoft.com/office/drawing/2014/main" id="{110FBA5D-2CEB-4D44-16CA-0F24099B1401}"/>
              </a:ext>
            </a:extLst>
          </p:cNvPr>
          <p:cNvSpPr>
            <a:spLocks noGrp="1"/>
          </p:cNvSpPr>
          <p:nvPr>
            <p:ph type="body" sz="quarter" idx="52" hasCustomPrompt="1"/>
          </p:nvPr>
        </p:nvSpPr>
        <p:spPr>
          <a:xfrm>
            <a:off x="6218710"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2108E774-D145-FA07-58F1-7DB37A30A596}"/>
              </a:ext>
            </a:extLst>
          </p:cNvPr>
          <p:cNvSpPr>
            <a:spLocks noGrp="1"/>
          </p:cNvSpPr>
          <p:nvPr>
            <p:ph type="body" sz="quarter" idx="53" hasCustomPrompt="1"/>
          </p:nvPr>
        </p:nvSpPr>
        <p:spPr>
          <a:xfrm>
            <a:off x="6218710"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3" name="Content placeholder 47">
            <a:extLst>
              <a:ext uri="{FF2B5EF4-FFF2-40B4-BE49-F238E27FC236}">
                <a16:creationId xmlns:a16="http://schemas.microsoft.com/office/drawing/2014/main" id="{05B25D7D-82BA-4FF5-9C92-4AD181847515}"/>
              </a:ext>
            </a:extLst>
          </p:cNvPr>
          <p:cNvSpPr>
            <a:spLocks noGrp="1"/>
          </p:cNvSpPr>
          <p:nvPr>
            <p:ph type="pic" sz="quarter" idx="51"/>
          </p:nvPr>
        </p:nvSpPr>
        <p:spPr>
          <a:xfrm>
            <a:off x="8500328" y="1836331"/>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5" name="Content placeholder 47" descr="Click icon to add picture">
            <a:extLst>
              <a:ext uri="{FF2B5EF4-FFF2-40B4-BE49-F238E27FC236}">
                <a16:creationId xmlns:a16="http://schemas.microsoft.com/office/drawing/2014/main" id="{A9C2624B-E6E6-C673-E8FF-F4BF909C3AC2}"/>
              </a:ext>
            </a:extLst>
          </p:cNvPr>
          <p:cNvSpPr>
            <a:spLocks noGrp="1"/>
          </p:cNvSpPr>
          <p:nvPr>
            <p:ph type="body" sz="quarter" idx="56" hasCustomPrompt="1"/>
          </p:nvPr>
        </p:nvSpPr>
        <p:spPr>
          <a:xfrm>
            <a:off x="86353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a:extLst>
              <a:ext uri="{FF2B5EF4-FFF2-40B4-BE49-F238E27FC236}">
                <a16:creationId xmlns:a16="http://schemas.microsoft.com/office/drawing/2014/main" id="{A003837A-CCD7-3699-D86F-CB884CA4C675}"/>
              </a:ext>
            </a:extLst>
          </p:cNvPr>
          <p:cNvSpPr>
            <a:spLocks noGrp="1"/>
          </p:cNvSpPr>
          <p:nvPr>
            <p:ph type="body" sz="quarter" idx="57" hasCustomPrompt="1"/>
          </p:nvPr>
        </p:nvSpPr>
        <p:spPr>
          <a:xfrm>
            <a:off x="86353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 name="Footer Placeholder 1">
            <a:extLst>
              <a:ext uri="{FF2B5EF4-FFF2-40B4-BE49-F238E27FC236}">
                <a16:creationId xmlns:a16="http://schemas.microsoft.com/office/drawing/2014/main" id="{89028585-56FF-7B3D-783D-D06964F7C099}"/>
              </a:ext>
            </a:extLst>
          </p:cNvPr>
          <p:cNvSpPr>
            <a:spLocks noGrp="1"/>
          </p:cNvSpPr>
          <p:nvPr>
            <p:ph type="ftr" sz="quarter" idx="58"/>
          </p:nvPr>
        </p:nvSpPr>
        <p:spPr/>
        <p:txBody>
          <a:bodyPr>
            <a:noAutofit/>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7D090978-DDC9-0FA2-2CFD-733C8B854F3C}"/>
              </a:ext>
            </a:extLst>
          </p:cNvPr>
          <p:cNvSpPr>
            <a:spLocks noGrp="1"/>
          </p:cNvSpPr>
          <p:nvPr>
            <p:ph type="sldNum" sz="quarter" idx="5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263683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 Team Members">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92FA2A-46BA-2A19-C3CE-EC6985867B92}"/>
              </a:ext>
            </a:extLst>
          </p:cNvPr>
          <p:cNvSpPr>
            <a:spLocks noGrp="1"/>
          </p:cNvSpPr>
          <p:nvPr>
            <p:ph type="title"/>
          </p:nvPr>
        </p:nvSpPr>
        <p:spPr>
          <a:xfrm>
            <a:off x="509574" y="2367293"/>
            <a:ext cx="3909993" cy="3629708"/>
          </a:xfrm>
        </p:spPr>
        <p:txBody>
          <a:bodyPr anchor="t">
            <a:noAutofit/>
          </a:bodyPr>
          <a:lstStyle>
            <a:lvl1pPr>
              <a:defRPr>
                <a:solidFill>
                  <a:schemeClr val="accent6"/>
                </a:solidFill>
              </a:defRPr>
            </a:lvl1pPr>
          </a:lstStyle>
          <a:p>
            <a:r>
              <a:rPr lang="en-US"/>
              <a:t>Click to edit Master title style</a:t>
            </a:r>
            <a:endParaRPr lang="en-US" dirty="0"/>
          </a:p>
        </p:txBody>
      </p:sp>
      <p:sp>
        <p:nvSpPr>
          <p:cNvPr id="38" name="Content placeholder 47">
            <a:extLst>
              <a:ext uri="{FF2B5EF4-FFF2-40B4-BE49-F238E27FC236}">
                <a16:creationId xmlns:a16="http://schemas.microsoft.com/office/drawing/2014/main" id="{BF9EDF7D-3BB1-43C0-92BB-091CCC520477}"/>
              </a:ext>
            </a:extLst>
          </p:cNvPr>
          <p:cNvSpPr>
            <a:spLocks noGrp="1"/>
          </p:cNvSpPr>
          <p:nvPr>
            <p:ph type="pic" sz="quarter" idx="48"/>
          </p:nvPr>
        </p:nvSpPr>
        <p:spPr>
          <a:xfrm>
            <a:off x="426979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39" name="文本占位符 47" descr="Click icon to add picture">
            <a:extLst>
              <a:ext uri="{FF2B5EF4-FFF2-40B4-BE49-F238E27FC236}">
                <a16:creationId xmlns:a16="http://schemas.microsoft.com/office/drawing/2014/main" id="{15896C2C-7C25-4BC0-AF9B-DF590A2909AA}"/>
              </a:ext>
            </a:extLst>
          </p:cNvPr>
          <p:cNvSpPr>
            <a:spLocks noGrp="1"/>
          </p:cNvSpPr>
          <p:nvPr>
            <p:ph type="body" sz="quarter" idx="27" hasCustomPrompt="1"/>
          </p:nvPr>
        </p:nvSpPr>
        <p:spPr>
          <a:xfrm>
            <a:off x="5520210" y="522515"/>
            <a:ext cx="2289842" cy="626551"/>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CAC554EF-FF8F-4055-A716-E82F461413B7}"/>
              </a:ext>
            </a:extLst>
          </p:cNvPr>
          <p:cNvSpPr>
            <a:spLocks noGrp="1"/>
          </p:cNvSpPr>
          <p:nvPr>
            <p:ph type="body" sz="quarter" idx="28" hasCustomPrompt="1"/>
          </p:nvPr>
        </p:nvSpPr>
        <p:spPr>
          <a:xfrm>
            <a:off x="5520211" y="1165881"/>
            <a:ext cx="2289842" cy="506399"/>
          </a:xfrm>
          <a:prstGeom prst="rect">
            <a:avLst/>
          </a:prstGeom>
        </p:spPr>
        <p:txBody>
          <a:bodyPr>
            <a:noAutofit/>
          </a:bodyPr>
          <a:lstStyle>
            <a:lvl1pPr marL="0" indent="0" algn="l">
              <a:lnSpc>
                <a:spcPct val="90000"/>
              </a:lnSpc>
              <a:spcBef>
                <a:spcPts val="0"/>
              </a:spcBef>
              <a:buNone/>
              <a:defRPr sz="1400" b="0"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56" name="Content placeholder 47">
            <a:extLst>
              <a:ext uri="{FF2B5EF4-FFF2-40B4-BE49-F238E27FC236}">
                <a16:creationId xmlns:a16="http://schemas.microsoft.com/office/drawing/2014/main" id="{4F0742C0-A9F2-4886-B17E-6915399483C3}"/>
              </a:ext>
            </a:extLst>
          </p:cNvPr>
          <p:cNvSpPr>
            <a:spLocks noGrp="1"/>
          </p:cNvSpPr>
          <p:nvPr>
            <p:ph type="pic" sz="quarter" idx="72"/>
          </p:nvPr>
        </p:nvSpPr>
        <p:spPr>
          <a:xfrm>
            <a:off x="805991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1" name="Content placeholder 47" descr="Click icon to add picture">
            <a:extLst>
              <a:ext uri="{FF2B5EF4-FFF2-40B4-BE49-F238E27FC236}">
                <a16:creationId xmlns:a16="http://schemas.microsoft.com/office/drawing/2014/main" id="{CE3DC674-39AB-43B9-AC30-97A68D221596}"/>
              </a:ext>
            </a:extLst>
          </p:cNvPr>
          <p:cNvSpPr>
            <a:spLocks noGrp="1"/>
          </p:cNvSpPr>
          <p:nvPr>
            <p:ph type="body" sz="quarter" idx="55" hasCustomPrompt="1"/>
          </p:nvPr>
        </p:nvSpPr>
        <p:spPr>
          <a:xfrm>
            <a:off x="9309889" y="642667"/>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2" name="Content placeholder 47">
            <a:extLst>
              <a:ext uri="{FF2B5EF4-FFF2-40B4-BE49-F238E27FC236}">
                <a16:creationId xmlns:a16="http://schemas.microsoft.com/office/drawing/2014/main" id="{F12189CA-0E22-41A5-91FD-03761860993D}"/>
              </a:ext>
            </a:extLst>
          </p:cNvPr>
          <p:cNvSpPr>
            <a:spLocks noGrp="1"/>
          </p:cNvSpPr>
          <p:nvPr>
            <p:ph type="body" sz="quarter" idx="56" hasCustomPrompt="1"/>
          </p:nvPr>
        </p:nvSpPr>
        <p:spPr>
          <a:xfrm>
            <a:off x="9309891" y="1165881"/>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8" name="Content placeholder 47">
            <a:extLst>
              <a:ext uri="{FF2B5EF4-FFF2-40B4-BE49-F238E27FC236}">
                <a16:creationId xmlns:a16="http://schemas.microsoft.com/office/drawing/2014/main" id="{A962C62E-F92F-445A-9243-8B433747A548}"/>
              </a:ext>
            </a:extLst>
          </p:cNvPr>
          <p:cNvSpPr>
            <a:spLocks noGrp="1"/>
          </p:cNvSpPr>
          <p:nvPr>
            <p:ph type="pic" sz="quarter" idx="69"/>
          </p:nvPr>
        </p:nvSpPr>
        <p:spPr>
          <a:xfrm>
            <a:off x="426979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descr="Click icon to add picture">
            <a:extLst>
              <a:ext uri="{FF2B5EF4-FFF2-40B4-BE49-F238E27FC236}">
                <a16:creationId xmlns:a16="http://schemas.microsoft.com/office/drawing/2014/main" id="{DE6F9463-BB2D-43FC-BE8F-21D3F9A2539C}"/>
              </a:ext>
            </a:extLst>
          </p:cNvPr>
          <p:cNvSpPr>
            <a:spLocks noGrp="1"/>
          </p:cNvSpPr>
          <p:nvPr>
            <p:ph type="body" sz="quarter" idx="57" hasCustomPrompt="1"/>
          </p:nvPr>
        </p:nvSpPr>
        <p:spPr>
          <a:xfrm>
            <a:off x="5520210" y="2105171"/>
            <a:ext cx="2193021" cy="617418"/>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4" name="Content placeholder 47">
            <a:extLst>
              <a:ext uri="{FF2B5EF4-FFF2-40B4-BE49-F238E27FC236}">
                <a16:creationId xmlns:a16="http://schemas.microsoft.com/office/drawing/2014/main" id="{7DF27694-08A2-4530-B763-5A9B9D4DC6E0}"/>
              </a:ext>
            </a:extLst>
          </p:cNvPr>
          <p:cNvSpPr>
            <a:spLocks noGrp="1"/>
          </p:cNvSpPr>
          <p:nvPr>
            <p:ph type="body" sz="quarter" idx="58" hasCustomPrompt="1"/>
          </p:nvPr>
        </p:nvSpPr>
        <p:spPr>
          <a:xfrm>
            <a:off x="5520212" y="2739721"/>
            <a:ext cx="2193021" cy="506399"/>
          </a:xfrm>
          <a:prstGeom prst="rect">
            <a:avLst/>
          </a:prstGeom>
        </p:spPr>
        <p:txBody>
          <a:bodyPr>
            <a:noAutofit/>
          </a:bodyPr>
          <a:lstStyle>
            <a:lvl1pPr marL="0" indent="0" algn="l">
              <a:lnSpc>
                <a:spcPct val="100000"/>
              </a:lnSpc>
              <a:spcBef>
                <a:spcPts val="0"/>
              </a:spcBef>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1" name="Content placeholder 47">
            <a:extLst>
              <a:ext uri="{FF2B5EF4-FFF2-40B4-BE49-F238E27FC236}">
                <a16:creationId xmlns:a16="http://schemas.microsoft.com/office/drawing/2014/main" id="{2EA753B3-D0BB-4484-85D1-E28345D99F4C}"/>
              </a:ext>
            </a:extLst>
          </p:cNvPr>
          <p:cNvSpPr>
            <a:spLocks noGrp="1"/>
          </p:cNvSpPr>
          <p:nvPr>
            <p:ph type="pic" sz="quarter" idx="73"/>
          </p:nvPr>
        </p:nvSpPr>
        <p:spPr>
          <a:xfrm>
            <a:off x="805991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dirty="0"/>
          </a:p>
        </p:txBody>
      </p:sp>
      <p:sp>
        <p:nvSpPr>
          <p:cNvPr id="45" name="Content placeholder 47" descr="Click icon to add picture">
            <a:extLst>
              <a:ext uri="{FF2B5EF4-FFF2-40B4-BE49-F238E27FC236}">
                <a16:creationId xmlns:a16="http://schemas.microsoft.com/office/drawing/2014/main" id="{20398AA4-3D68-487D-BE7C-9F1D45E3F5FF}"/>
              </a:ext>
            </a:extLst>
          </p:cNvPr>
          <p:cNvSpPr>
            <a:spLocks noGrp="1"/>
          </p:cNvSpPr>
          <p:nvPr>
            <p:ph type="body" sz="quarter" idx="59" hasCustomPrompt="1"/>
          </p:nvPr>
        </p:nvSpPr>
        <p:spPr>
          <a:xfrm>
            <a:off x="9309890" y="2032203"/>
            <a:ext cx="2098039" cy="701144"/>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6" name="Content placeholder 47">
            <a:extLst>
              <a:ext uri="{FF2B5EF4-FFF2-40B4-BE49-F238E27FC236}">
                <a16:creationId xmlns:a16="http://schemas.microsoft.com/office/drawing/2014/main" id="{6B623D7A-5E96-42AB-9B1F-14E445503187}"/>
              </a:ext>
            </a:extLst>
          </p:cNvPr>
          <p:cNvSpPr>
            <a:spLocks noGrp="1"/>
          </p:cNvSpPr>
          <p:nvPr>
            <p:ph type="body" sz="quarter" idx="60" hasCustomPrompt="1"/>
          </p:nvPr>
        </p:nvSpPr>
        <p:spPr>
          <a:xfrm>
            <a:off x="9309890" y="274640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9" name="Content placeholder 47">
            <a:extLst>
              <a:ext uri="{FF2B5EF4-FFF2-40B4-BE49-F238E27FC236}">
                <a16:creationId xmlns:a16="http://schemas.microsoft.com/office/drawing/2014/main" id="{EAA5B0EA-1F3B-4D8B-9BB9-F9037A393705}"/>
              </a:ext>
            </a:extLst>
          </p:cNvPr>
          <p:cNvSpPr>
            <a:spLocks noGrp="1"/>
          </p:cNvSpPr>
          <p:nvPr>
            <p:ph type="pic" sz="quarter" idx="70"/>
          </p:nvPr>
        </p:nvSpPr>
        <p:spPr>
          <a:xfrm>
            <a:off x="426979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7" name="Content placeholder 47" descr="Click icon to add picture">
            <a:extLst>
              <a:ext uri="{FF2B5EF4-FFF2-40B4-BE49-F238E27FC236}">
                <a16:creationId xmlns:a16="http://schemas.microsoft.com/office/drawing/2014/main" id="{2C93687D-1E42-4B01-9F16-9FA098CE1153}"/>
              </a:ext>
            </a:extLst>
          </p:cNvPr>
          <p:cNvSpPr>
            <a:spLocks noGrp="1"/>
          </p:cNvSpPr>
          <p:nvPr>
            <p:ph type="body" sz="quarter" idx="61" hasCustomPrompt="1"/>
          </p:nvPr>
        </p:nvSpPr>
        <p:spPr>
          <a:xfrm>
            <a:off x="5520210"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0" name="Content placeholder 47">
            <a:extLst>
              <a:ext uri="{FF2B5EF4-FFF2-40B4-BE49-F238E27FC236}">
                <a16:creationId xmlns:a16="http://schemas.microsoft.com/office/drawing/2014/main" id="{7AB91474-458B-45F7-9773-FA375C2CF7FD}"/>
              </a:ext>
            </a:extLst>
          </p:cNvPr>
          <p:cNvSpPr>
            <a:spLocks noGrp="1"/>
          </p:cNvSpPr>
          <p:nvPr>
            <p:ph type="body" sz="quarter" idx="62" hasCustomPrompt="1"/>
          </p:nvPr>
        </p:nvSpPr>
        <p:spPr>
          <a:xfrm>
            <a:off x="552021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2" name="Content placeholder 47">
            <a:extLst>
              <a:ext uri="{FF2B5EF4-FFF2-40B4-BE49-F238E27FC236}">
                <a16:creationId xmlns:a16="http://schemas.microsoft.com/office/drawing/2014/main" id="{52E587E7-A09A-4FB2-8774-8073E737F106}"/>
              </a:ext>
            </a:extLst>
          </p:cNvPr>
          <p:cNvSpPr>
            <a:spLocks noGrp="1"/>
          </p:cNvSpPr>
          <p:nvPr>
            <p:ph type="pic" sz="quarter" idx="74"/>
          </p:nvPr>
        </p:nvSpPr>
        <p:spPr>
          <a:xfrm>
            <a:off x="805991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1" name="Content placeholder 47" descr="Click icon to add picture">
            <a:extLst>
              <a:ext uri="{FF2B5EF4-FFF2-40B4-BE49-F238E27FC236}">
                <a16:creationId xmlns:a16="http://schemas.microsoft.com/office/drawing/2014/main" id="{FBF01DC7-D684-4484-B2AA-B50F7B1A00DA}"/>
              </a:ext>
            </a:extLst>
          </p:cNvPr>
          <p:cNvSpPr>
            <a:spLocks noGrp="1"/>
          </p:cNvSpPr>
          <p:nvPr>
            <p:ph type="body" sz="quarter" idx="63" hasCustomPrompt="1"/>
          </p:nvPr>
        </p:nvSpPr>
        <p:spPr>
          <a:xfrm>
            <a:off x="9309889"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2" name="Content placeholder 47">
            <a:extLst>
              <a:ext uri="{FF2B5EF4-FFF2-40B4-BE49-F238E27FC236}">
                <a16:creationId xmlns:a16="http://schemas.microsoft.com/office/drawing/2014/main" id="{6046C90F-8A25-4E70-9BC9-4496C6B94EBC}"/>
              </a:ext>
            </a:extLst>
          </p:cNvPr>
          <p:cNvSpPr>
            <a:spLocks noGrp="1"/>
          </p:cNvSpPr>
          <p:nvPr>
            <p:ph type="body" sz="quarter" idx="64" hasCustomPrompt="1"/>
          </p:nvPr>
        </p:nvSpPr>
        <p:spPr>
          <a:xfrm>
            <a:off x="930989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5" name="Content placeholder 47">
            <a:extLst>
              <a:ext uri="{FF2B5EF4-FFF2-40B4-BE49-F238E27FC236}">
                <a16:creationId xmlns:a16="http://schemas.microsoft.com/office/drawing/2014/main" id="{D05B9A22-6B21-40BB-BBC1-9586C432A97B}"/>
              </a:ext>
            </a:extLst>
          </p:cNvPr>
          <p:cNvSpPr>
            <a:spLocks noGrp="1"/>
          </p:cNvSpPr>
          <p:nvPr>
            <p:ph type="pic" sz="quarter" idx="71"/>
          </p:nvPr>
        </p:nvSpPr>
        <p:spPr>
          <a:xfrm>
            <a:off x="426979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3" name="Content placeholder 47" descr="Click icon to add picture">
            <a:extLst>
              <a:ext uri="{FF2B5EF4-FFF2-40B4-BE49-F238E27FC236}">
                <a16:creationId xmlns:a16="http://schemas.microsoft.com/office/drawing/2014/main" id="{F5E2B418-8D0E-4995-A3ED-4348C6F4A1AF}"/>
              </a:ext>
            </a:extLst>
          </p:cNvPr>
          <p:cNvSpPr>
            <a:spLocks noGrp="1"/>
          </p:cNvSpPr>
          <p:nvPr>
            <p:ph type="body" sz="quarter" idx="65" hasCustomPrompt="1"/>
          </p:nvPr>
        </p:nvSpPr>
        <p:spPr>
          <a:xfrm>
            <a:off x="5520210"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8" name="Content placeholder 47">
            <a:extLst>
              <a:ext uri="{FF2B5EF4-FFF2-40B4-BE49-F238E27FC236}">
                <a16:creationId xmlns:a16="http://schemas.microsoft.com/office/drawing/2014/main" id="{90A2A6E4-4D11-4F28-9D68-BC28580EBC05}"/>
              </a:ext>
            </a:extLst>
          </p:cNvPr>
          <p:cNvSpPr>
            <a:spLocks noGrp="1"/>
          </p:cNvSpPr>
          <p:nvPr>
            <p:ph type="body" sz="quarter" idx="66" hasCustomPrompt="1"/>
          </p:nvPr>
        </p:nvSpPr>
        <p:spPr>
          <a:xfrm>
            <a:off x="552021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3" name="Content placeholder 47">
            <a:extLst>
              <a:ext uri="{FF2B5EF4-FFF2-40B4-BE49-F238E27FC236}">
                <a16:creationId xmlns:a16="http://schemas.microsoft.com/office/drawing/2014/main" id="{A74DEBE4-2F74-4EB7-9501-8D37A3151B2A}"/>
              </a:ext>
            </a:extLst>
          </p:cNvPr>
          <p:cNvSpPr>
            <a:spLocks noGrp="1"/>
          </p:cNvSpPr>
          <p:nvPr>
            <p:ph type="pic" sz="quarter" idx="75"/>
          </p:nvPr>
        </p:nvSpPr>
        <p:spPr>
          <a:xfrm>
            <a:off x="805991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9" name="Content placeholder 47" descr="Click icon to add picture">
            <a:extLst>
              <a:ext uri="{FF2B5EF4-FFF2-40B4-BE49-F238E27FC236}">
                <a16:creationId xmlns:a16="http://schemas.microsoft.com/office/drawing/2014/main" id="{070D69EE-1032-4604-B201-FD13AE846E9E}"/>
              </a:ext>
            </a:extLst>
          </p:cNvPr>
          <p:cNvSpPr>
            <a:spLocks noGrp="1"/>
          </p:cNvSpPr>
          <p:nvPr>
            <p:ph type="body" sz="quarter" idx="67" hasCustomPrompt="1"/>
          </p:nvPr>
        </p:nvSpPr>
        <p:spPr>
          <a:xfrm>
            <a:off x="9313612"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0" name="Content placeholder 47">
            <a:extLst>
              <a:ext uri="{FF2B5EF4-FFF2-40B4-BE49-F238E27FC236}">
                <a16:creationId xmlns:a16="http://schemas.microsoft.com/office/drawing/2014/main" id="{B65187B8-CD7A-46B0-A851-E2456586E758}"/>
              </a:ext>
            </a:extLst>
          </p:cNvPr>
          <p:cNvSpPr>
            <a:spLocks noGrp="1"/>
          </p:cNvSpPr>
          <p:nvPr>
            <p:ph type="body" sz="quarter" idx="68" hasCustomPrompt="1"/>
          </p:nvPr>
        </p:nvSpPr>
        <p:spPr>
          <a:xfrm>
            <a:off x="930989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 name="Footer Placeholder 4">
            <a:extLst>
              <a:ext uri="{FF2B5EF4-FFF2-40B4-BE49-F238E27FC236}">
                <a16:creationId xmlns:a16="http://schemas.microsoft.com/office/drawing/2014/main" id="{B2964988-2386-5A15-B085-00BD5D58E53C}"/>
              </a:ext>
            </a:extLst>
          </p:cNvPr>
          <p:cNvSpPr>
            <a:spLocks noGrp="1"/>
          </p:cNvSpPr>
          <p:nvPr>
            <p:ph type="ftr" sz="quarter" idx="76"/>
          </p:nvPr>
        </p:nvSpPr>
        <p:spPr/>
        <p:txBody>
          <a:bodyPr>
            <a:noAutofit/>
          </a:bodyPr>
          <a:lstStyle>
            <a:lvl1pPr>
              <a:defRPr>
                <a:solidFill>
                  <a:schemeClr val="accent6"/>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062CC095-C330-BF75-42CE-50A46EAD82C5}"/>
              </a:ext>
            </a:extLst>
          </p:cNvPr>
          <p:cNvSpPr>
            <a:spLocks noGrp="1"/>
          </p:cNvSpPr>
          <p:nvPr>
            <p:ph type="sldNum" sz="quarter" idx="77"/>
          </p:nvPr>
        </p:nvSpPr>
        <p:spPr/>
        <p:txBody>
          <a:bodyPr>
            <a:noAutofit/>
          </a:bodyPr>
          <a:lstStyle>
            <a:lvl1pPr>
              <a:defRPr b="0">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7431174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3">
            <a:alpha val="20000"/>
          </a:schemeClr>
        </a:solidFill>
        <a:effectLst/>
      </p:bgPr>
    </p:bg>
    <p:spTree>
      <p:nvGrpSpPr>
        <p:cNvPr id="1" name=""/>
        <p:cNvGrpSpPr/>
        <p:nvPr/>
      </p:nvGrpSpPr>
      <p:grpSpPr>
        <a:xfrm>
          <a:off x="0" y="0"/>
          <a:ext cx="0" cy="0"/>
          <a:chOff x="0" y="0"/>
          <a:chExt cx="0" cy="0"/>
        </a:xfrm>
      </p:grpSpPr>
      <p:sp>
        <p:nvSpPr>
          <p:cNvPr id="4" name="Content placeholder 47">
            <a:extLst>
              <a:ext uri="{FF2B5EF4-FFF2-40B4-BE49-F238E27FC236}">
                <a16:creationId xmlns:a16="http://schemas.microsoft.com/office/drawing/2014/main" id="{28B6388A-37D2-4382-A7FC-9B9A76BDE84D}"/>
              </a:ext>
            </a:extLst>
          </p:cNvPr>
          <p:cNvSpPr>
            <a:spLocks noGrp="1"/>
          </p:cNvSpPr>
          <p:nvPr>
            <p:ph type="sldNum" sz="quarter" idx="4"/>
          </p:nvPr>
        </p:nvSpPr>
        <p:spPr>
          <a:xfrm>
            <a:off x="11194169" y="6217920"/>
            <a:ext cx="458592" cy="365125"/>
          </a:xfrm>
          <a:prstGeom prst="rect">
            <a:avLst/>
          </a:prstGeom>
        </p:spPr>
        <p:txBody>
          <a:bodyPr vert="horz" lIns="91440" tIns="45720" rIns="91440" bIns="45720" rtlCol="0" anchor="ctr">
            <a:noAutofit/>
          </a:bodyPr>
          <a:lstStyle>
            <a:lvl1pPr algn="ctr">
              <a:defRPr sz="1200">
                <a:solidFill>
                  <a:schemeClr val="accent6"/>
                </a:solidFill>
                <a:latin typeface="+mn-lt"/>
              </a:defRPr>
            </a:lvl1pPr>
          </a:lstStyle>
          <a:p>
            <a:fld id="{47FEACEE-25B4-4A2D-B147-27296E36371D}" type="slidenum">
              <a:rPr lang="en-US" altLang="zh-CN" smtClean="0"/>
              <a:pPr/>
              <a:t>‹#›</a:t>
            </a:fld>
            <a:endParaRPr lang="en-US" altLang="zh-CN" dirty="0"/>
          </a:p>
        </p:txBody>
      </p:sp>
      <p:sp>
        <p:nvSpPr>
          <p:cNvPr id="6" name="Text Placeholder 2">
            <a:extLst>
              <a:ext uri="{FF2B5EF4-FFF2-40B4-BE49-F238E27FC236}">
                <a16:creationId xmlns:a16="http://schemas.microsoft.com/office/drawing/2014/main" id="{18CB8A3D-9A54-FD7C-F6A5-B33E6C891A4E}"/>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itle Placeholder 4">
            <a:extLst>
              <a:ext uri="{FF2B5EF4-FFF2-40B4-BE49-F238E27FC236}">
                <a16:creationId xmlns:a16="http://schemas.microsoft.com/office/drawing/2014/main" id="{F38A7675-78A2-B642-22AF-B98514C68B0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noProof="0"/>
              <a:t>Click to edit Master title style</a:t>
            </a:r>
          </a:p>
        </p:txBody>
      </p:sp>
      <p:sp>
        <p:nvSpPr>
          <p:cNvPr id="8" name="Footer Placeholder 7">
            <a:extLst>
              <a:ext uri="{FF2B5EF4-FFF2-40B4-BE49-F238E27FC236}">
                <a16:creationId xmlns:a16="http://schemas.microsoft.com/office/drawing/2014/main" id="{C176125D-E69D-E2ED-1549-3D67DBD487E0}"/>
              </a:ext>
            </a:extLst>
          </p:cNvPr>
          <p:cNvSpPr>
            <a:spLocks noGrp="1"/>
          </p:cNvSpPr>
          <p:nvPr>
            <p:ph type="ftr" sz="quarter" idx="3"/>
          </p:nvPr>
        </p:nvSpPr>
        <p:spPr>
          <a:xfrm>
            <a:off x="484632" y="6217920"/>
            <a:ext cx="4114800" cy="365125"/>
          </a:xfrm>
          <a:prstGeom prst="rect">
            <a:avLst/>
          </a:prstGeom>
        </p:spPr>
        <p:txBody>
          <a:bodyPr vert="horz" lIns="91440" tIns="45720" rIns="91440" bIns="45720" rtlCol="0" anchor="ctr">
            <a:noAutofit/>
          </a:bodyPr>
          <a:lstStyle>
            <a:lvl1pPr algn="l">
              <a:defRPr sz="1200">
                <a:solidFill>
                  <a:schemeClr val="accent6"/>
                </a:solidFill>
                <a:latin typeface="+mn-lt"/>
              </a:defRPr>
            </a:lvl1pPr>
          </a:lstStyle>
          <a:p>
            <a:r>
              <a:rPr lang="en-US"/>
              <a:t>Presentation title</a:t>
            </a:r>
            <a:endParaRPr lang="en-US" dirty="0"/>
          </a:p>
        </p:txBody>
      </p:sp>
    </p:spTree>
    <p:extLst>
      <p:ext uri="{BB962C8B-B14F-4D97-AF65-F5344CB8AC3E}">
        <p14:creationId xmlns:p14="http://schemas.microsoft.com/office/powerpoint/2010/main" val="2020574204"/>
      </p:ext>
    </p:extLst>
  </p:cSld>
  <p:clrMap bg1="lt1" tx1="dk1" bg2="lt2" tx2="dk2" accent1="accent1" accent2="accent2" accent3="accent3" accent4="accent4" accent5="accent5" accent6="accent6" hlink="hlink" folHlink="folHlink"/>
  <p:sldLayoutIdLst>
    <p:sldLayoutId id="2147483667" r:id="rId1"/>
    <p:sldLayoutId id="2147483652"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8" r:id="rId11"/>
    <p:sldLayoutId id="2147483661" r:id="rId12"/>
    <p:sldLayoutId id="2147483662" r:id="rId13"/>
    <p:sldLayoutId id="2147483663" r:id="rId14"/>
    <p:sldLayoutId id="2147483664" r:id="rId15"/>
    <p:sldLayoutId id="2147483665" r:id="rId16"/>
  </p:sldLayoutIdLst>
  <p:hf hdr="0" dt="0"/>
  <p:txStyles>
    <p:title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6"/>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032" userDrawn="1">
          <p15:clr>
            <a:srgbClr val="F26B43"/>
          </p15:clr>
        </p15:guide>
        <p15:guide id="2" pos="3840" userDrawn="1">
          <p15:clr>
            <a:srgbClr val="F26B43"/>
          </p15:clr>
        </p15:guide>
        <p15:guide id="3" pos="5640" userDrawn="1">
          <p15:clr>
            <a:srgbClr val="F26B43"/>
          </p15:clr>
        </p15:guide>
        <p15:guide id="4" pos="1656" userDrawn="1">
          <p15:clr>
            <a:srgbClr val="F26B43"/>
          </p15:clr>
        </p15:guide>
        <p15:guide id="5" pos="5208"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4.jpeg"/><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14.xml"/><Relationship Id="rId4" Type="http://schemas.openxmlformats.org/officeDocument/2006/relationships/image" Target="../media/image9.jpeg"/></Relationships>
</file>

<file path=ppt/slides/_rels/slide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16.xml"/><Relationship Id="rId5" Type="http://schemas.openxmlformats.org/officeDocument/2006/relationships/image" Target="../media/image13.jpeg"/><Relationship Id="rId4" Type="http://schemas.openxmlformats.org/officeDocument/2006/relationships/image" Target="../media/image1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3A3B864-5E85-99D2-93E5-5CA1F4F35DC7}"/>
              </a:ext>
            </a:extLst>
          </p:cNvPr>
          <p:cNvSpPr>
            <a:spLocks noGrp="1"/>
          </p:cNvSpPr>
          <p:nvPr>
            <p:ph type="title"/>
          </p:nvPr>
        </p:nvSpPr>
        <p:spPr/>
        <p:txBody>
          <a:bodyPr/>
          <a:lstStyle/>
          <a:p>
            <a:r>
              <a:rPr lang="en-US" altLang="zh-CN" dirty="0"/>
              <a:t>Saving Souls</a:t>
            </a:r>
            <a:endParaRPr lang="en-US" dirty="0"/>
          </a:p>
        </p:txBody>
      </p:sp>
      <p:sp>
        <p:nvSpPr>
          <p:cNvPr id="9" name="Text Placeholder 8">
            <a:extLst>
              <a:ext uri="{FF2B5EF4-FFF2-40B4-BE49-F238E27FC236}">
                <a16:creationId xmlns:a16="http://schemas.microsoft.com/office/drawing/2014/main" id="{485E0237-B9A1-0B58-E0AA-05EF84817EB4}"/>
              </a:ext>
            </a:extLst>
          </p:cNvPr>
          <p:cNvSpPr>
            <a:spLocks noGrp="1"/>
          </p:cNvSpPr>
          <p:nvPr>
            <p:ph type="body" sz="quarter" idx="28"/>
          </p:nvPr>
        </p:nvSpPr>
        <p:spPr>
          <a:xfrm>
            <a:off x="1601364" y="4172084"/>
            <a:ext cx="4373072" cy="760288"/>
          </a:xfrm>
        </p:spPr>
        <p:txBody>
          <a:bodyPr/>
          <a:lstStyle/>
          <a:p>
            <a:r>
              <a:rPr lang="en-US" dirty="0"/>
              <a:t>Team name: 	I’m Groot</a:t>
            </a:r>
          </a:p>
          <a:p>
            <a:r>
              <a:rPr lang="en-US" dirty="0"/>
              <a:t>Team member: 	Shiva Sundaram </a:t>
            </a:r>
          </a:p>
          <a:p>
            <a:r>
              <a:rPr lang="en-US" dirty="0"/>
              <a:t>		TISB Grade 7</a:t>
            </a:r>
          </a:p>
        </p:txBody>
      </p:sp>
      <p:pic>
        <p:nvPicPr>
          <p:cNvPr id="30" name="Picture placeholder 29">
            <a:extLst>
              <a:ext uri="{FF2B5EF4-FFF2-40B4-BE49-F238E27FC236}">
                <a16:creationId xmlns:a16="http://schemas.microsoft.com/office/drawing/2014/main" id="{18C88B4D-F554-49C2-A23C-DFE94D4C835B}"/>
              </a:ext>
            </a:extLst>
          </p:cNvPr>
          <p:cNvPicPr>
            <a:picLocks noGrp="1" noChangeAspect="1"/>
          </p:cNvPicPr>
          <p:nvPr>
            <p:ph type="pic" sz="quarter" idx="47"/>
          </p:nvPr>
        </p:nvPicPr>
        <p:blipFill rotWithShape="1">
          <a:blip r:embed="rId3"/>
          <a:srcRect l="13038" t="2101" r="30180" b="1367"/>
          <a:stretch/>
        </p:blipFill>
        <p:spPr>
          <a:xfrm>
            <a:off x="6742557" y="900544"/>
            <a:ext cx="4405503" cy="4890655"/>
          </a:xfrm>
        </p:spPr>
      </p:pic>
      <p:sp>
        <p:nvSpPr>
          <p:cNvPr id="14" name="Freeform: Shape 11">
            <a:extLst>
              <a:ext uri="{FF2B5EF4-FFF2-40B4-BE49-F238E27FC236}">
                <a16:creationId xmlns:a16="http://schemas.microsoft.com/office/drawing/2014/main" id="{E5D4DE6D-89C8-6FFF-287D-3F3BAD416CA1}"/>
              </a:ext>
              <a:ext uri="{C183D7F6-B498-43B3-948B-1728B52AA6E4}">
                <adec:decorative xmlns:adec="http://schemas.microsoft.com/office/drawing/2017/decorative" val="1"/>
              </a:ext>
            </a:extLst>
          </p:cNvPr>
          <p:cNvSpPr/>
          <p:nvPr/>
        </p:nvSpPr>
        <p:spPr>
          <a:xfrm>
            <a:off x="5974436" y="3694919"/>
            <a:ext cx="1637958" cy="187385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60000"/>
              <a:lumOff val="40000"/>
              <a:alpha val="50196"/>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Tree>
    <p:extLst>
      <p:ext uri="{BB962C8B-B14F-4D97-AF65-F5344CB8AC3E}">
        <p14:creationId xmlns:p14="http://schemas.microsoft.com/office/powerpoint/2010/main" val="38984479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7D6767F8-4670-E83D-85F4-1446B8B9D466}"/>
              </a:ext>
            </a:extLst>
          </p:cNvPr>
          <p:cNvSpPr>
            <a:spLocks noGrp="1"/>
          </p:cNvSpPr>
          <p:nvPr>
            <p:ph type="sldNum" sz="quarter" idx="53"/>
          </p:nvPr>
        </p:nvSpPr>
        <p:spPr/>
        <p:txBody>
          <a:bodyPr/>
          <a:lstStyle/>
          <a:p>
            <a:fld id="{47FEACEE-25B4-4A2D-B147-27296E36371D}" type="slidenum">
              <a:rPr lang="en-US" altLang="zh-CN" smtClean="0"/>
              <a:pPr/>
              <a:t>2</a:t>
            </a:fld>
            <a:endParaRPr lang="en-US" altLang="zh-CN" dirty="0"/>
          </a:p>
        </p:txBody>
      </p:sp>
      <p:sp>
        <p:nvSpPr>
          <p:cNvPr id="10" name="Title 4">
            <a:extLst>
              <a:ext uri="{FF2B5EF4-FFF2-40B4-BE49-F238E27FC236}">
                <a16:creationId xmlns:a16="http://schemas.microsoft.com/office/drawing/2014/main" id="{1759C24D-CD19-1630-13B2-47D2DE01852B}"/>
              </a:ext>
            </a:extLst>
          </p:cNvPr>
          <p:cNvSpPr txBox="1">
            <a:spLocks/>
          </p:cNvSpPr>
          <p:nvPr/>
        </p:nvSpPr>
        <p:spPr>
          <a:xfrm>
            <a:off x="292100" y="3094419"/>
            <a:ext cx="3501082"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a:lstStyle>
          <a:p>
            <a:pPr algn="ctr"/>
            <a:endParaRPr lang="en-US" sz="3600" dirty="0"/>
          </a:p>
        </p:txBody>
      </p:sp>
      <p:grpSp>
        <p:nvGrpSpPr>
          <p:cNvPr id="25" name="Group 24">
            <a:extLst>
              <a:ext uri="{FF2B5EF4-FFF2-40B4-BE49-F238E27FC236}">
                <a16:creationId xmlns:a16="http://schemas.microsoft.com/office/drawing/2014/main" id="{4145266B-3972-0601-0EEB-A4BD787AC545}"/>
              </a:ext>
            </a:extLst>
          </p:cNvPr>
          <p:cNvGrpSpPr/>
          <p:nvPr/>
        </p:nvGrpSpPr>
        <p:grpSpPr>
          <a:xfrm>
            <a:off x="586278" y="1268696"/>
            <a:ext cx="11066483" cy="4920960"/>
            <a:chOff x="586278" y="769930"/>
            <a:chExt cx="11066483" cy="4920960"/>
          </a:xfrm>
        </p:grpSpPr>
        <p:pic>
          <p:nvPicPr>
            <p:cNvPr id="12" name="Picture 11">
              <a:extLst>
                <a:ext uri="{FF2B5EF4-FFF2-40B4-BE49-F238E27FC236}">
                  <a16:creationId xmlns:a16="http://schemas.microsoft.com/office/drawing/2014/main" id="{997DC587-DF29-5CB1-7930-F18729CF3EC9}"/>
                </a:ext>
              </a:extLst>
            </p:cNvPr>
            <p:cNvPicPr>
              <a:picLocks noChangeAspect="1"/>
            </p:cNvPicPr>
            <p:nvPr/>
          </p:nvPicPr>
          <p:blipFill>
            <a:blip r:embed="rId3"/>
            <a:stretch>
              <a:fillRect/>
            </a:stretch>
          </p:blipFill>
          <p:spPr>
            <a:xfrm>
              <a:off x="7917270" y="1972195"/>
              <a:ext cx="3735491" cy="2483842"/>
            </a:xfrm>
            <a:prstGeom prst="rect">
              <a:avLst/>
            </a:prstGeom>
          </p:spPr>
        </p:pic>
        <p:pic>
          <p:nvPicPr>
            <p:cNvPr id="14" name="Picture 13">
              <a:extLst>
                <a:ext uri="{FF2B5EF4-FFF2-40B4-BE49-F238E27FC236}">
                  <a16:creationId xmlns:a16="http://schemas.microsoft.com/office/drawing/2014/main" id="{BC2E336E-DDCC-14DB-2634-156A5FB109ED}"/>
                </a:ext>
              </a:extLst>
            </p:cNvPr>
            <p:cNvPicPr>
              <a:picLocks noChangeAspect="1"/>
            </p:cNvPicPr>
            <p:nvPr/>
          </p:nvPicPr>
          <p:blipFill>
            <a:blip r:embed="rId4"/>
            <a:stretch>
              <a:fillRect/>
            </a:stretch>
          </p:blipFill>
          <p:spPr>
            <a:xfrm>
              <a:off x="4251774" y="1360363"/>
              <a:ext cx="3501082" cy="2332033"/>
            </a:xfrm>
            <a:prstGeom prst="rect">
              <a:avLst/>
            </a:prstGeom>
          </p:spPr>
        </p:pic>
        <p:pic>
          <p:nvPicPr>
            <p:cNvPr id="16" name="Picture 15">
              <a:extLst>
                <a:ext uri="{FF2B5EF4-FFF2-40B4-BE49-F238E27FC236}">
                  <a16:creationId xmlns:a16="http://schemas.microsoft.com/office/drawing/2014/main" id="{EBD21728-A515-5DFB-5B85-533D8196FBDE}"/>
                </a:ext>
              </a:extLst>
            </p:cNvPr>
            <p:cNvPicPr>
              <a:picLocks noChangeAspect="1"/>
            </p:cNvPicPr>
            <p:nvPr/>
          </p:nvPicPr>
          <p:blipFill>
            <a:blip r:embed="rId5"/>
            <a:stretch>
              <a:fillRect/>
            </a:stretch>
          </p:blipFill>
          <p:spPr>
            <a:xfrm>
              <a:off x="586278" y="769930"/>
              <a:ext cx="3501082" cy="2324489"/>
            </a:xfrm>
            <a:prstGeom prst="rect">
              <a:avLst/>
            </a:prstGeom>
          </p:spPr>
        </p:pic>
        <p:sp>
          <p:nvSpPr>
            <p:cNvPr id="19" name="TextBox 18">
              <a:extLst>
                <a:ext uri="{FF2B5EF4-FFF2-40B4-BE49-F238E27FC236}">
                  <a16:creationId xmlns:a16="http://schemas.microsoft.com/office/drawing/2014/main" id="{85F9FB25-717D-33BD-5984-B5CA307257D3}"/>
                </a:ext>
              </a:extLst>
            </p:cNvPr>
            <p:cNvSpPr txBox="1"/>
            <p:nvPr/>
          </p:nvSpPr>
          <p:spPr>
            <a:xfrm>
              <a:off x="586278" y="3190003"/>
              <a:ext cx="3501082" cy="738664"/>
            </a:xfrm>
            <a:prstGeom prst="rect">
              <a:avLst/>
            </a:prstGeom>
            <a:noFill/>
          </p:spPr>
          <p:txBody>
            <a:bodyPr wrap="square">
              <a:spAutoFit/>
            </a:bodyPr>
            <a:lstStyle/>
            <a:p>
              <a:r>
                <a:rPr lang="en-US" sz="1400" dirty="0"/>
                <a:t>Global economic damage from Flood in 2022 alone was ~$19B and ~7400 lives were lost</a:t>
              </a:r>
            </a:p>
          </p:txBody>
        </p:sp>
        <p:sp>
          <p:nvSpPr>
            <p:cNvPr id="20" name="TextBox 19">
              <a:extLst>
                <a:ext uri="{FF2B5EF4-FFF2-40B4-BE49-F238E27FC236}">
                  <a16:creationId xmlns:a16="http://schemas.microsoft.com/office/drawing/2014/main" id="{A0ED44AC-E867-52F1-D84F-13329C04E51F}"/>
                </a:ext>
              </a:extLst>
            </p:cNvPr>
            <p:cNvSpPr txBox="1"/>
            <p:nvPr/>
          </p:nvSpPr>
          <p:spPr>
            <a:xfrm>
              <a:off x="4251774" y="3768300"/>
              <a:ext cx="3501082" cy="738664"/>
            </a:xfrm>
            <a:prstGeom prst="rect">
              <a:avLst/>
            </a:prstGeom>
            <a:noFill/>
          </p:spPr>
          <p:txBody>
            <a:bodyPr wrap="square">
              <a:spAutoFit/>
            </a:bodyPr>
            <a:lstStyle/>
            <a:p>
              <a:r>
                <a:rPr lang="en-US" sz="1400" dirty="0"/>
                <a:t>Global economic damage from Earthquake in 2022 alone was ~$9.5B and ~1300 lives were lost</a:t>
              </a:r>
            </a:p>
          </p:txBody>
        </p:sp>
        <p:sp>
          <p:nvSpPr>
            <p:cNvPr id="21" name="TextBox 20">
              <a:extLst>
                <a:ext uri="{FF2B5EF4-FFF2-40B4-BE49-F238E27FC236}">
                  <a16:creationId xmlns:a16="http://schemas.microsoft.com/office/drawing/2014/main" id="{A46874B7-805E-F672-73E8-31C75D95E980}"/>
                </a:ext>
              </a:extLst>
            </p:cNvPr>
            <p:cNvSpPr txBox="1"/>
            <p:nvPr/>
          </p:nvSpPr>
          <p:spPr>
            <a:xfrm>
              <a:off x="7917270" y="4521339"/>
              <a:ext cx="3735490" cy="1169551"/>
            </a:xfrm>
            <a:prstGeom prst="rect">
              <a:avLst/>
            </a:prstGeom>
            <a:noFill/>
          </p:spPr>
          <p:txBody>
            <a:bodyPr wrap="square">
              <a:spAutoFit/>
            </a:bodyPr>
            <a:lstStyle/>
            <a:p>
              <a:r>
                <a:rPr lang="en-US" sz="1400" dirty="0"/>
                <a:t>Global economic damage from Wildfire in 2022 accounted for ~$740M (10M acres burned in US). While relatively fewer lives (~75) were lost, it has increased by 250% from a decade ago </a:t>
              </a:r>
            </a:p>
          </p:txBody>
        </p:sp>
      </p:grpSp>
      <p:sp>
        <p:nvSpPr>
          <p:cNvPr id="24" name="TextBox 23">
            <a:extLst>
              <a:ext uri="{FF2B5EF4-FFF2-40B4-BE49-F238E27FC236}">
                <a16:creationId xmlns:a16="http://schemas.microsoft.com/office/drawing/2014/main" id="{4611A0C3-D76D-F4FE-607C-6D48112B4F8C}"/>
              </a:ext>
            </a:extLst>
          </p:cNvPr>
          <p:cNvSpPr txBox="1"/>
          <p:nvPr/>
        </p:nvSpPr>
        <p:spPr>
          <a:xfrm>
            <a:off x="125537" y="6427113"/>
            <a:ext cx="7923645" cy="430887"/>
          </a:xfrm>
          <a:prstGeom prst="rect">
            <a:avLst/>
          </a:prstGeom>
        </p:spPr>
        <p:txBody>
          <a:bodyPr wrap="square" rtlCol="0">
            <a:spAutoFit/>
          </a:bodyPr>
          <a:lstStyle/>
          <a:p>
            <a:r>
              <a:rPr lang="en-US" sz="1100" dirty="0">
                <a:effectLst/>
                <a:latin typeface="Helvetica Neue" panose="02000503000000020004" pitchFamily="2" charset="0"/>
              </a:rPr>
              <a:t>Source: National Interagency Fire Center (NIFC)</a:t>
            </a:r>
          </a:p>
          <a:p>
            <a:r>
              <a:rPr lang="en-US" sz="1100" dirty="0">
                <a:effectLst/>
                <a:latin typeface="Helvetica Neue" panose="02000503000000020004" pitchFamily="2" charset="0"/>
              </a:rPr>
              <a:t>Source: EM-DAT, CRED / Université </a:t>
            </a:r>
            <a:r>
              <a:rPr lang="en-US" sz="1100" dirty="0" err="1">
                <a:effectLst/>
                <a:latin typeface="Helvetica Neue" panose="02000503000000020004" pitchFamily="2" charset="0"/>
              </a:rPr>
              <a:t>catholique</a:t>
            </a:r>
            <a:r>
              <a:rPr lang="en-US" sz="1100" dirty="0">
                <a:effectLst/>
                <a:latin typeface="Helvetica Neue" panose="02000503000000020004" pitchFamily="2" charset="0"/>
              </a:rPr>
              <a:t> de Louvain, Brussels (Belgium)</a:t>
            </a:r>
          </a:p>
        </p:txBody>
      </p:sp>
      <p:sp>
        <p:nvSpPr>
          <p:cNvPr id="26" name="Title 7">
            <a:extLst>
              <a:ext uri="{FF2B5EF4-FFF2-40B4-BE49-F238E27FC236}">
                <a16:creationId xmlns:a16="http://schemas.microsoft.com/office/drawing/2014/main" id="{1C6C1B7E-FE1F-F2D0-A6D6-B04CEF861F75}"/>
              </a:ext>
            </a:extLst>
          </p:cNvPr>
          <p:cNvSpPr txBox="1">
            <a:spLocks/>
          </p:cNvSpPr>
          <p:nvPr/>
        </p:nvSpPr>
        <p:spPr>
          <a:xfrm>
            <a:off x="489293" y="434448"/>
            <a:ext cx="9611153" cy="466007"/>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a:lstStyle>
          <a:p>
            <a:r>
              <a:rPr lang="en-US" dirty="0"/>
              <a:t>Natural Disasters</a:t>
            </a:r>
          </a:p>
        </p:txBody>
      </p:sp>
    </p:spTree>
    <p:extLst>
      <p:ext uri="{BB962C8B-B14F-4D97-AF65-F5344CB8AC3E}">
        <p14:creationId xmlns:p14="http://schemas.microsoft.com/office/powerpoint/2010/main" val="42506702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5000"/>
            <a:lum/>
          </a:blip>
          <a:srcRect/>
          <a:stretch>
            <a:fillRect t="-8000" b="-8000"/>
          </a:stretch>
        </a:blip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1D18537-D028-9E9C-FB87-93F24955DFC7}"/>
              </a:ext>
            </a:extLst>
          </p:cNvPr>
          <p:cNvSpPr>
            <a:spLocks noGrp="1"/>
          </p:cNvSpPr>
          <p:nvPr>
            <p:ph type="title"/>
          </p:nvPr>
        </p:nvSpPr>
        <p:spPr>
          <a:xfrm>
            <a:off x="753702" y="2346273"/>
            <a:ext cx="10684595" cy="1325563"/>
          </a:xfrm>
        </p:spPr>
        <p:txBody>
          <a:bodyPr/>
          <a:lstStyle/>
          <a:p>
            <a:pPr algn="ctr"/>
            <a:r>
              <a:rPr lang="en-US" sz="3200" dirty="0"/>
              <a:t>Every minute gained through prediction of a disaster, </a:t>
            </a:r>
            <a:br>
              <a:rPr lang="en-US" sz="3200" dirty="0"/>
            </a:br>
            <a:br>
              <a:rPr lang="en-US" sz="3200" dirty="0"/>
            </a:br>
            <a:r>
              <a:rPr lang="en-US" sz="3200" dirty="0"/>
              <a:t>can save lives, natural resources, infrastructure and property</a:t>
            </a:r>
          </a:p>
        </p:txBody>
      </p:sp>
      <p:sp>
        <p:nvSpPr>
          <p:cNvPr id="7" name="Slide Number Placeholder 6">
            <a:extLst>
              <a:ext uri="{FF2B5EF4-FFF2-40B4-BE49-F238E27FC236}">
                <a16:creationId xmlns:a16="http://schemas.microsoft.com/office/drawing/2014/main" id="{7D6767F8-4670-E83D-85F4-1446B8B9D466}"/>
              </a:ext>
            </a:extLst>
          </p:cNvPr>
          <p:cNvSpPr>
            <a:spLocks noGrp="1"/>
          </p:cNvSpPr>
          <p:nvPr>
            <p:ph type="sldNum" sz="quarter" idx="53"/>
          </p:nvPr>
        </p:nvSpPr>
        <p:spPr/>
        <p:txBody>
          <a:bodyPr/>
          <a:lstStyle/>
          <a:p>
            <a:fld id="{47FEACEE-25B4-4A2D-B147-27296E36371D}" type="slidenum">
              <a:rPr lang="en-US" altLang="zh-CN" smtClean="0"/>
              <a:pPr/>
              <a:t>3</a:t>
            </a:fld>
            <a:endParaRPr lang="en-US" altLang="zh-CN" dirty="0"/>
          </a:p>
        </p:txBody>
      </p:sp>
      <p:sp>
        <p:nvSpPr>
          <p:cNvPr id="10" name="Title 4">
            <a:extLst>
              <a:ext uri="{FF2B5EF4-FFF2-40B4-BE49-F238E27FC236}">
                <a16:creationId xmlns:a16="http://schemas.microsoft.com/office/drawing/2014/main" id="{1759C24D-CD19-1630-13B2-47D2DE01852B}"/>
              </a:ext>
            </a:extLst>
          </p:cNvPr>
          <p:cNvSpPr txBox="1">
            <a:spLocks/>
          </p:cNvSpPr>
          <p:nvPr/>
        </p:nvSpPr>
        <p:spPr>
          <a:xfrm>
            <a:off x="753702" y="4632273"/>
            <a:ext cx="10684595"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a:lstStyle>
          <a:p>
            <a:pPr algn="ctr"/>
            <a:endParaRPr lang="en-US" sz="3600" dirty="0"/>
          </a:p>
        </p:txBody>
      </p:sp>
    </p:spTree>
    <p:extLst>
      <p:ext uri="{BB962C8B-B14F-4D97-AF65-F5344CB8AC3E}">
        <p14:creationId xmlns:p14="http://schemas.microsoft.com/office/powerpoint/2010/main" val="775548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C10F9AA7-A257-CDD2-9257-6E1999AA87A8}"/>
              </a:ext>
            </a:extLst>
          </p:cNvPr>
          <p:cNvSpPr>
            <a:spLocks noGrp="1"/>
          </p:cNvSpPr>
          <p:nvPr>
            <p:ph type="sldNum" sz="quarter" idx="29"/>
          </p:nvPr>
        </p:nvSpPr>
        <p:spPr/>
        <p:txBody>
          <a:bodyPr/>
          <a:lstStyle/>
          <a:p>
            <a:fld id="{47FEACEE-25B4-4A2D-B147-27296E36371D}" type="slidenum">
              <a:rPr lang="en-US" altLang="zh-CN" smtClean="0"/>
              <a:pPr/>
              <a:t>4</a:t>
            </a:fld>
            <a:endParaRPr lang="en-US" altLang="zh-CN" dirty="0"/>
          </a:p>
        </p:txBody>
      </p:sp>
      <p:sp>
        <p:nvSpPr>
          <p:cNvPr id="45" name="Title 7">
            <a:extLst>
              <a:ext uri="{FF2B5EF4-FFF2-40B4-BE49-F238E27FC236}">
                <a16:creationId xmlns:a16="http://schemas.microsoft.com/office/drawing/2014/main" id="{9FC0B7CA-0CBA-D2BA-2E59-DF0202B618BA}"/>
              </a:ext>
            </a:extLst>
          </p:cNvPr>
          <p:cNvSpPr txBox="1">
            <a:spLocks/>
          </p:cNvSpPr>
          <p:nvPr/>
        </p:nvSpPr>
        <p:spPr>
          <a:xfrm>
            <a:off x="502665" y="373390"/>
            <a:ext cx="5177699" cy="75069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a:lstStyle>
          <a:p>
            <a:r>
              <a:rPr lang="en-US" dirty="0"/>
              <a:t>Solution</a:t>
            </a:r>
          </a:p>
        </p:txBody>
      </p:sp>
      <p:sp>
        <p:nvSpPr>
          <p:cNvPr id="17" name="Rectangle 16">
            <a:extLst>
              <a:ext uri="{FF2B5EF4-FFF2-40B4-BE49-F238E27FC236}">
                <a16:creationId xmlns:a16="http://schemas.microsoft.com/office/drawing/2014/main" id="{5553CDB8-0EB0-AF27-1DE6-1FDDF6584DD8}"/>
              </a:ext>
            </a:extLst>
          </p:cNvPr>
          <p:cNvSpPr/>
          <p:nvPr/>
        </p:nvSpPr>
        <p:spPr>
          <a:xfrm>
            <a:off x="3431136" y="2106725"/>
            <a:ext cx="2355273" cy="3454679"/>
          </a:xfrm>
          <a:prstGeom prst="rect">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a:p>
            <a:pPr algn="ctr"/>
            <a:endParaRPr lang="en-US" sz="1600" b="1" dirty="0">
              <a:solidFill>
                <a:schemeClr val="tx1"/>
              </a:solidFill>
            </a:endParaRPr>
          </a:p>
        </p:txBody>
      </p:sp>
      <p:sp>
        <p:nvSpPr>
          <p:cNvPr id="6" name="Rectangle 5">
            <a:extLst>
              <a:ext uri="{FF2B5EF4-FFF2-40B4-BE49-F238E27FC236}">
                <a16:creationId xmlns:a16="http://schemas.microsoft.com/office/drawing/2014/main" id="{E5CF96FC-DB3D-7FA6-3400-C4A94980F9FC}"/>
              </a:ext>
            </a:extLst>
          </p:cNvPr>
          <p:cNvSpPr/>
          <p:nvPr/>
        </p:nvSpPr>
        <p:spPr>
          <a:xfrm>
            <a:off x="602720" y="2508502"/>
            <a:ext cx="2355273" cy="750691"/>
          </a:xfrm>
          <a:prstGeom prst="rect">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DATA SET</a:t>
            </a:r>
          </a:p>
        </p:txBody>
      </p:sp>
      <p:sp>
        <p:nvSpPr>
          <p:cNvPr id="7" name="Rectangle 6">
            <a:extLst>
              <a:ext uri="{FF2B5EF4-FFF2-40B4-BE49-F238E27FC236}">
                <a16:creationId xmlns:a16="http://schemas.microsoft.com/office/drawing/2014/main" id="{DE17B284-9D06-263F-2DF1-DA6643B95FE2}"/>
              </a:ext>
            </a:extLst>
          </p:cNvPr>
          <p:cNvSpPr/>
          <p:nvPr/>
        </p:nvSpPr>
        <p:spPr>
          <a:xfrm>
            <a:off x="3428375" y="2480792"/>
            <a:ext cx="2355273" cy="75069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TRAIN</a:t>
            </a:r>
            <a:r>
              <a:rPr lang="hi-IN" sz="1600" dirty="0">
                <a:solidFill>
                  <a:schemeClr val="tx1"/>
                </a:solidFill>
              </a:rPr>
              <a:t> </a:t>
            </a:r>
            <a:r>
              <a:rPr lang="en-US" sz="1600" dirty="0">
                <a:solidFill>
                  <a:schemeClr val="tx1"/>
                </a:solidFill>
              </a:rPr>
              <a:t>MODEL</a:t>
            </a:r>
          </a:p>
        </p:txBody>
      </p:sp>
      <p:sp>
        <p:nvSpPr>
          <p:cNvPr id="10" name="Down Arrow 9">
            <a:extLst>
              <a:ext uri="{FF2B5EF4-FFF2-40B4-BE49-F238E27FC236}">
                <a16:creationId xmlns:a16="http://schemas.microsoft.com/office/drawing/2014/main" id="{4B6AA466-C7FC-5134-645B-21D5ADDE4044}"/>
              </a:ext>
            </a:extLst>
          </p:cNvPr>
          <p:cNvSpPr/>
          <p:nvPr/>
        </p:nvSpPr>
        <p:spPr>
          <a:xfrm rot="16200000">
            <a:off x="3083704" y="2627472"/>
            <a:ext cx="207636" cy="436410"/>
          </a:xfrm>
          <a:prstGeom prst="down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A4AC65DC-FBFD-F9C2-FB31-B5FD19EAF006}"/>
              </a:ext>
            </a:extLst>
          </p:cNvPr>
          <p:cNvSpPr/>
          <p:nvPr/>
        </p:nvSpPr>
        <p:spPr>
          <a:xfrm>
            <a:off x="3209645" y="1846035"/>
            <a:ext cx="2826327" cy="404736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21" name="TextBox 20">
            <a:extLst>
              <a:ext uri="{FF2B5EF4-FFF2-40B4-BE49-F238E27FC236}">
                <a16:creationId xmlns:a16="http://schemas.microsoft.com/office/drawing/2014/main" id="{BEA47CB3-48CC-9BF9-9981-96E772A626A7}"/>
              </a:ext>
            </a:extLst>
          </p:cNvPr>
          <p:cNvSpPr txBox="1"/>
          <p:nvPr/>
        </p:nvSpPr>
        <p:spPr>
          <a:xfrm>
            <a:off x="3143699" y="1563541"/>
            <a:ext cx="2930143" cy="276999"/>
          </a:xfrm>
          <a:prstGeom prst="rect">
            <a:avLst/>
          </a:prstGeom>
          <a:noFill/>
        </p:spPr>
        <p:txBody>
          <a:bodyPr wrap="square">
            <a:spAutoFit/>
          </a:bodyPr>
          <a:lstStyle/>
          <a:p>
            <a:r>
              <a:rPr lang="en-US" sz="1200" b="1" dirty="0">
                <a:latin typeface="Posterama" panose="020B0504020200020000" pitchFamily="34" charset="0"/>
                <a:ea typeface="微软雅黑"/>
                <a:cs typeface="Posterama" panose="020B0504020200020000" pitchFamily="34" charset="0"/>
              </a:rPr>
              <a:t>PROGRAM</a:t>
            </a:r>
          </a:p>
        </p:txBody>
      </p:sp>
      <p:sp>
        <p:nvSpPr>
          <p:cNvPr id="42" name="Text Placeholder 3">
            <a:extLst>
              <a:ext uri="{FF2B5EF4-FFF2-40B4-BE49-F238E27FC236}">
                <a16:creationId xmlns:a16="http://schemas.microsoft.com/office/drawing/2014/main" id="{D2FC5B49-0196-FFF5-A5B9-59106110CA66}"/>
              </a:ext>
            </a:extLst>
          </p:cNvPr>
          <p:cNvSpPr txBox="1">
            <a:spLocks/>
          </p:cNvSpPr>
          <p:nvPr/>
        </p:nvSpPr>
        <p:spPr>
          <a:xfrm>
            <a:off x="3176671" y="4533801"/>
            <a:ext cx="2892273" cy="50639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6"/>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200" dirty="0">
                <a:solidFill>
                  <a:schemeClr val="tx1"/>
                </a:solidFill>
              </a:rPr>
              <a:t> </a:t>
            </a:r>
          </a:p>
        </p:txBody>
      </p:sp>
      <p:sp>
        <p:nvSpPr>
          <p:cNvPr id="54" name="Rectangle 53">
            <a:extLst>
              <a:ext uri="{FF2B5EF4-FFF2-40B4-BE49-F238E27FC236}">
                <a16:creationId xmlns:a16="http://schemas.microsoft.com/office/drawing/2014/main" id="{AB4AFFF4-9163-618D-5D8D-5CBC588692B8}"/>
              </a:ext>
            </a:extLst>
          </p:cNvPr>
          <p:cNvSpPr/>
          <p:nvPr/>
        </p:nvSpPr>
        <p:spPr>
          <a:xfrm>
            <a:off x="3425614" y="4575366"/>
            <a:ext cx="2355273" cy="75069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PREDICT</a:t>
            </a:r>
          </a:p>
        </p:txBody>
      </p:sp>
      <p:sp>
        <p:nvSpPr>
          <p:cNvPr id="60" name="Rectangle 59">
            <a:extLst>
              <a:ext uri="{FF2B5EF4-FFF2-40B4-BE49-F238E27FC236}">
                <a16:creationId xmlns:a16="http://schemas.microsoft.com/office/drawing/2014/main" id="{A9A41D96-B68A-94B9-C06B-E133B22F1186}"/>
              </a:ext>
            </a:extLst>
          </p:cNvPr>
          <p:cNvSpPr/>
          <p:nvPr/>
        </p:nvSpPr>
        <p:spPr>
          <a:xfrm>
            <a:off x="3431136" y="3533583"/>
            <a:ext cx="2355273" cy="75069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CHECK ACCURACY</a:t>
            </a:r>
          </a:p>
        </p:txBody>
      </p:sp>
      <p:grpSp>
        <p:nvGrpSpPr>
          <p:cNvPr id="63" name="Group 62">
            <a:extLst>
              <a:ext uri="{FF2B5EF4-FFF2-40B4-BE49-F238E27FC236}">
                <a16:creationId xmlns:a16="http://schemas.microsoft.com/office/drawing/2014/main" id="{604A2985-F719-002B-39A7-76CE279824FF}"/>
              </a:ext>
            </a:extLst>
          </p:cNvPr>
          <p:cNvGrpSpPr/>
          <p:nvPr/>
        </p:nvGrpSpPr>
        <p:grpSpPr>
          <a:xfrm>
            <a:off x="7190387" y="1644658"/>
            <a:ext cx="2930143" cy="4395926"/>
            <a:chOff x="8594295" y="1126448"/>
            <a:chExt cx="2918465" cy="4248742"/>
          </a:xfrm>
        </p:grpSpPr>
        <p:pic>
          <p:nvPicPr>
            <p:cNvPr id="62" name="Picture 61">
              <a:extLst>
                <a:ext uri="{FF2B5EF4-FFF2-40B4-BE49-F238E27FC236}">
                  <a16:creationId xmlns:a16="http://schemas.microsoft.com/office/drawing/2014/main" id="{8620CCAC-B1C6-967F-823D-D1CDC657AF77}"/>
                </a:ext>
              </a:extLst>
            </p:cNvPr>
            <p:cNvPicPr>
              <a:picLocks noChangeAspect="1"/>
            </p:cNvPicPr>
            <p:nvPr/>
          </p:nvPicPr>
          <p:blipFill>
            <a:blip r:embed="rId3"/>
            <a:stretch>
              <a:fillRect/>
            </a:stretch>
          </p:blipFill>
          <p:spPr>
            <a:xfrm>
              <a:off x="8594295" y="1126448"/>
              <a:ext cx="2918465" cy="4248742"/>
            </a:xfrm>
            <a:prstGeom prst="rect">
              <a:avLst/>
            </a:prstGeom>
          </p:spPr>
        </p:pic>
        <p:pic>
          <p:nvPicPr>
            <p:cNvPr id="23" name="Picture 22">
              <a:extLst>
                <a:ext uri="{FF2B5EF4-FFF2-40B4-BE49-F238E27FC236}">
                  <a16:creationId xmlns:a16="http://schemas.microsoft.com/office/drawing/2014/main" id="{ABC88C1A-D083-86B0-668C-1BAA0DACBA36}"/>
                </a:ext>
              </a:extLst>
            </p:cNvPr>
            <p:cNvPicPr>
              <a:picLocks noChangeAspect="1"/>
            </p:cNvPicPr>
            <p:nvPr/>
          </p:nvPicPr>
          <p:blipFill>
            <a:blip r:embed="rId4"/>
            <a:stretch>
              <a:fillRect/>
            </a:stretch>
          </p:blipFill>
          <p:spPr>
            <a:xfrm>
              <a:off x="9214946" y="1365173"/>
              <a:ext cx="1705145" cy="3750375"/>
            </a:xfrm>
            <a:prstGeom prst="rect">
              <a:avLst/>
            </a:prstGeom>
          </p:spPr>
        </p:pic>
      </p:grpSp>
      <p:cxnSp>
        <p:nvCxnSpPr>
          <p:cNvPr id="34" name="Straight Arrow Connector 33">
            <a:extLst>
              <a:ext uri="{FF2B5EF4-FFF2-40B4-BE49-F238E27FC236}">
                <a16:creationId xmlns:a16="http://schemas.microsoft.com/office/drawing/2014/main" id="{B8AD55E9-016C-147F-578A-DA33E5C26131}"/>
              </a:ext>
            </a:extLst>
          </p:cNvPr>
          <p:cNvCxnSpPr>
            <a:cxnSpLocks/>
          </p:cNvCxnSpPr>
          <p:nvPr/>
        </p:nvCxnSpPr>
        <p:spPr>
          <a:xfrm>
            <a:off x="6035610" y="3999819"/>
            <a:ext cx="1646764" cy="12778"/>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5130E1FF-C57C-5ACE-8909-0510AF7488FE}"/>
              </a:ext>
            </a:extLst>
          </p:cNvPr>
          <p:cNvCxnSpPr>
            <a:cxnSpLocks/>
          </p:cNvCxnSpPr>
          <p:nvPr/>
        </p:nvCxnSpPr>
        <p:spPr>
          <a:xfrm flipH="1">
            <a:off x="6035972" y="3392685"/>
            <a:ext cx="1618692"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02C593DC-71D9-A08C-CDDF-5CF126DE9234}"/>
              </a:ext>
            </a:extLst>
          </p:cNvPr>
          <p:cNvSpPr txBox="1"/>
          <p:nvPr/>
        </p:nvSpPr>
        <p:spPr>
          <a:xfrm>
            <a:off x="6427693" y="3124053"/>
            <a:ext cx="955964" cy="276999"/>
          </a:xfrm>
          <a:prstGeom prst="rect">
            <a:avLst/>
          </a:prstGeom>
        </p:spPr>
        <p:txBody>
          <a:bodyPr wrap="square" rtlCol="0">
            <a:spAutoFit/>
          </a:bodyPr>
          <a:lstStyle/>
          <a:p>
            <a:pPr marL="0" indent="0" algn="ctr">
              <a:lnSpc>
                <a:spcPct val="100000"/>
              </a:lnSpc>
              <a:spcBef>
                <a:spcPts val="0"/>
              </a:spcBef>
              <a:buFontTx/>
              <a:buNone/>
            </a:pPr>
            <a:r>
              <a:rPr lang="en-US" sz="1200" b="1" dirty="0">
                <a:latin typeface="Posterama" panose="020B0504020200020000" pitchFamily="34" charset="0"/>
                <a:ea typeface="微软雅黑"/>
                <a:cs typeface="Posterama" panose="020B0504020200020000" pitchFamily="34" charset="0"/>
              </a:rPr>
              <a:t>Location</a:t>
            </a:r>
          </a:p>
        </p:txBody>
      </p:sp>
      <p:sp>
        <p:nvSpPr>
          <p:cNvPr id="36" name="TextBox 35">
            <a:extLst>
              <a:ext uri="{FF2B5EF4-FFF2-40B4-BE49-F238E27FC236}">
                <a16:creationId xmlns:a16="http://schemas.microsoft.com/office/drawing/2014/main" id="{73D58DDB-0171-AC97-BEC4-3CC11ECC33CE}"/>
              </a:ext>
            </a:extLst>
          </p:cNvPr>
          <p:cNvSpPr txBox="1"/>
          <p:nvPr/>
        </p:nvSpPr>
        <p:spPr>
          <a:xfrm>
            <a:off x="6023998" y="3996200"/>
            <a:ext cx="1753558" cy="276999"/>
          </a:xfrm>
          <a:prstGeom prst="rect">
            <a:avLst/>
          </a:prstGeom>
        </p:spPr>
        <p:txBody>
          <a:bodyPr wrap="square" rtlCol="0">
            <a:spAutoFit/>
          </a:bodyPr>
          <a:lstStyle/>
          <a:p>
            <a:pPr marL="0" indent="0" algn="ctr">
              <a:lnSpc>
                <a:spcPct val="100000"/>
              </a:lnSpc>
              <a:spcBef>
                <a:spcPts val="0"/>
              </a:spcBef>
              <a:buFontTx/>
              <a:buNone/>
            </a:pPr>
            <a:r>
              <a:rPr lang="en-US" sz="1200" b="1" dirty="0">
                <a:latin typeface="Posterama" panose="020B0504020200020000" pitchFamily="34" charset="0"/>
                <a:ea typeface="微软雅黑"/>
                <a:cs typeface="Posterama" panose="020B0504020200020000" pitchFamily="34" charset="0"/>
              </a:rPr>
              <a:t>Wildfire Alert</a:t>
            </a:r>
          </a:p>
        </p:txBody>
      </p:sp>
      <p:cxnSp>
        <p:nvCxnSpPr>
          <p:cNvPr id="67" name="Straight Arrow Connector 66">
            <a:extLst>
              <a:ext uri="{FF2B5EF4-FFF2-40B4-BE49-F238E27FC236}">
                <a16:creationId xmlns:a16="http://schemas.microsoft.com/office/drawing/2014/main" id="{06DE1FF1-9823-389E-B68C-FECA7599BFD4}"/>
              </a:ext>
            </a:extLst>
          </p:cNvPr>
          <p:cNvCxnSpPr>
            <a:cxnSpLocks/>
            <a:endCxn id="60" idx="0"/>
          </p:cNvCxnSpPr>
          <p:nvPr/>
        </p:nvCxnSpPr>
        <p:spPr>
          <a:xfrm>
            <a:off x="4608773" y="3236978"/>
            <a:ext cx="0" cy="29660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E0A5B696-825F-7B6E-C15F-D4D555D15688}"/>
              </a:ext>
            </a:extLst>
          </p:cNvPr>
          <p:cNvCxnSpPr>
            <a:cxnSpLocks/>
          </p:cNvCxnSpPr>
          <p:nvPr/>
        </p:nvCxnSpPr>
        <p:spPr>
          <a:xfrm>
            <a:off x="4603250" y="4278761"/>
            <a:ext cx="0" cy="29660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939024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80C051E-DD25-949B-CDB5-1FA459F40EF2}"/>
              </a:ext>
            </a:extLst>
          </p:cNvPr>
          <p:cNvSpPr>
            <a:spLocks noGrp="1"/>
          </p:cNvSpPr>
          <p:nvPr>
            <p:ph type="body" sz="quarter" idx="27"/>
          </p:nvPr>
        </p:nvSpPr>
        <p:spPr>
          <a:xfrm>
            <a:off x="3857978" y="2074625"/>
            <a:ext cx="2653545" cy="587964"/>
          </a:xfrm>
          <a:ln w="3175">
            <a:solidFill>
              <a:schemeClr val="tx1"/>
            </a:solidFill>
          </a:ln>
        </p:spPr>
        <p:txBody>
          <a:bodyPr/>
          <a:lstStyle/>
          <a:p>
            <a:r>
              <a:rPr lang="en-US" dirty="0"/>
              <a:t>Steps</a:t>
            </a:r>
          </a:p>
        </p:txBody>
      </p:sp>
      <p:sp>
        <p:nvSpPr>
          <p:cNvPr id="3" name="Text Placeholder 2">
            <a:extLst>
              <a:ext uri="{FF2B5EF4-FFF2-40B4-BE49-F238E27FC236}">
                <a16:creationId xmlns:a16="http://schemas.microsoft.com/office/drawing/2014/main" id="{B8DED645-E066-6D11-39F2-988E847777DA}"/>
              </a:ext>
            </a:extLst>
          </p:cNvPr>
          <p:cNvSpPr>
            <a:spLocks noGrp="1"/>
          </p:cNvSpPr>
          <p:nvPr>
            <p:ph type="body" sz="quarter" idx="28"/>
          </p:nvPr>
        </p:nvSpPr>
        <p:spPr>
          <a:xfrm>
            <a:off x="3857978" y="2695543"/>
            <a:ext cx="2653545" cy="3372748"/>
          </a:xfrm>
          <a:ln w="3175">
            <a:solidFill>
              <a:schemeClr val="tx1"/>
            </a:solidFill>
          </a:ln>
        </p:spPr>
        <p:txBody>
          <a:bodyPr/>
          <a:lstStyle/>
          <a:p>
            <a:pPr marL="342900" indent="-342900">
              <a:lnSpc>
                <a:spcPct val="150000"/>
              </a:lnSpc>
              <a:buFont typeface="+mj-lt"/>
              <a:buAutoNum type="alphaLcParenR"/>
            </a:pPr>
            <a:r>
              <a:rPr lang="en-US" dirty="0"/>
              <a:t>Filtered the data set for Wildfire incidents in Alameda county from California dataset.</a:t>
            </a:r>
          </a:p>
          <a:p>
            <a:pPr marL="342900" indent="-342900">
              <a:lnSpc>
                <a:spcPct val="150000"/>
              </a:lnSpc>
              <a:buFont typeface="+mj-lt"/>
              <a:buAutoNum type="alphaLcParenR"/>
            </a:pPr>
            <a:r>
              <a:rPr lang="en-US" dirty="0"/>
              <a:t>Trained the Deep learning model with the dataset (year 2016 – 2018)</a:t>
            </a:r>
          </a:p>
          <a:p>
            <a:pPr marL="342900" indent="-342900">
              <a:lnSpc>
                <a:spcPct val="150000"/>
              </a:lnSpc>
              <a:buFont typeface="+mj-lt"/>
              <a:buAutoNum type="alphaLcParenR"/>
            </a:pPr>
            <a:r>
              <a:rPr lang="en-US" dirty="0"/>
              <a:t>Checked for accuracy against year 2019</a:t>
            </a:r>
          </a:p>
          <a:p>
            <a:pPr marL="342900" indent="-342900">
              <a:lnSpc>
                <a:spcPct val="150000"/>
              </a:lnSpc>
              <a:buFont typeface="+mj-lt"/>
              <a:buAutoNum type="alphaLcParenR"/>
            </a:pPr>
            <a:r>
              <a:rPr lang="en-US" dirty="0"/>
              <a:t>Made prediction for 2023</a:t>
            </a:r>
          </a:p>
          <a:p>
            <a:endParaRPr lang="en-US" dirty="0"/>
          </a:p>
        </p:txBody>
      </p:sp>
      <p:pic>
        <p:nvPicPr>
          <p:cNvPr id="15" name="Picture Placeholder 14">
            <a:extLst>
              <a:ext uri="{FF2B5EF4-FFF2-40B4-BE49-F238E27FC236}">
                <a16:creationId xmlns:a16="http://schemas.microsoft.com/office/drawing/2014/main" id="{710D2F1D-F12D-DA7F-5BBB-8C3A8D19136B}"/>
              </a:ext>
            </a:extLst>
          </p:cNvPr>
          <p:cNvPicPr>
            <a:picLocks noGrp="1" noChangeAspect="1"/>
          </p:cNvPicPr>
          <p:nvPr>
            <p:ph type="pic" sz="quarter" idx="51"/>
          </p:nvPr>
        </p:nvPicPr>
        <p:blipFill>
          <a:blip r:embed="rId2"/>
          <a:srcRect l="20740" r="20740"/>
          <a:stretch>
            <a:fillRect/>
          </a:stretch>
        </p:blipFill>
        <p:spPr/>
      </p:pic>
      <p:sp>
        <p:nvSpPr>
          <p:cNvPr id="5" name="Title 4">
            <a:extLst>
              <a:ext uri="{FF2B5EF4-FFF2-40B4-BE49-F238E27FC236}">
                <a16:creationId xmlns:a16="http://schemas.microsoft.com/office/drawing/2014/main" id="{61B33025-F2AE-E33A-50B8-316DD7FDE7E2}"/>
              </a:ext>
            </a:extLst>
          </p:cNvPr>
          <p:cNvSpPr>
            <a:spLocks noGrp="1"/>
          </p:cNvSpPr>
          <p:nvPr>
            <p:ph type="title"/>
          </p:nvPr>
        </p:nvSpPr>
        <p:spPr>
          <a:xfrm>
            <a:off x="3857978" y="0"/>
            <a:ext cx="6599429" cy="1325563"/>
          </a:xfrm>
        </p:spPr>
        <p:txBody>
          <a:bodyPr/>
          <a:lstStyle/>
          <a:p>
            <a:r>
              <a:rPr lang="en-US" dirty="0"/>
              <a:t>Train and Predict</a:t>
            </a:r>
          </a:p>
        </p:txBody>
      </p:sp>
      <p:sp>
        <p:nvSpPr>
          <p:cNvPr id="6" name="Text Placeholder 5">
            <a:extLst>
              <a:ext uri="{FF2B5EF4-FFF2-40B4-BE49-F238E27FC236}">
                <a16:creationId xmlns:a16="http://schemas.microsoft.com/office/drawing/2014/main" id="{174D8CC9-7676-263B-EE72-0E039D4AE688}"/>
              </a:ext>
            </a:extLst>
          </p:cNvPr>
          <p:cNvSpPr>
            <a:spLocks noGrp="1"/>
          </p:cNvSpPr>
          <p:nvPr>
            <p:ph type="body" sz="quarter" idx="52"/>
          </p:nvPr>
        </p:nvSpPr>
        <p:spPr>
          <a:xfrm>
            <a:off x="6606154" y="2074625"/>
            <a:ext cx="2653545" cy="587964"/>
          </a:xfrm>
          <a:ln w="3175">
            <a:solidFill>
              <a:schemeClr val="tx1"/>
            </a:solidFill>
          </a:ln>
        </p:spPr>
        <p:txBody>
          <a:bodyPr/>
          <a:lstStyle/>
          <a:p>
            <a:r>
              <a:rPr lang="en-US" dirty="0"/>
              <a:t>Libraries Used</a:t>
            </a:r>
          </a:p>
        </p:txBody>
      </p:sp>
      <p:sp>
        <p:nvSpPr>
          <p:cNvPr id="7" name="Text Placeholder 6">
            <a:extLst>
              <a:ext uri="{FF2B5EF4-FFF2-40B4-BE49-F238E27FC236}">
                <a16:creationId xmlns:a16="http://schemas.microsoft.com/office/drawing/2014/main" id="{1332846A-CD54-6165-FE14-14B9A53A1FAF}"/>
              </a:ext>
            </a:extLst>
          </p:cNvPr>
          <p:cNvSpPr>
            <a:spLocks noGrp="1"/>
          </p:cNvSpPr>
          <p:nvPr>
            <p:ph type="body" sz="quarter" idx="53"/>
          </p:nvPr>
        </p:nvSpPr>
        <p:spPr>
          <a:xfrm>
            <a:off x="6606154" y="2695543"/>
            <a:ext cx="2653545" cy="3372748"/>
          </a:xfrm>
          <a:ln w="3175">
            <a:solidFill>
              <a:schemeClr val="tx1"/>
            </a:solidFill>
          </a:ln>
        </p:spPr>
        <p:txBody>
          <a:bodyPr/>
          <a:lstStyle/>
          <a:p>
            <a:pPr marL="342900" indent="-342900">
              <a:buFont typeface="+mj-lt"/>
              <a:buAutoNum type="arabicPeriod"/>
            </a:pPr>
            <a:r>
              <a:rPr lang="en-US" dirty="0"/>
              <a:t>Used </a:t>
            </a:r>
            <a:r>
              <a:rPr lang="en-US" i="1" dirty="0"/>
              <a:t>pandas</a:t>
            </a:r>
            <a:r>
              <a:rPr lang="en-US" dirty="0"/>
              <a:t> to read the dataset from comma separate file (csv)</a:t>
            </a:r>
          </a:p>
          <a:p>
            <a:pPr marL="342900" indent="-342900">
              <a:buFont typeface="+mj-lt"/>
              <a:buAutoNum type="arabicPeriod"/>
            </a:pPr>
            <a:endParaRPr lang="en-US" dirty="0"/>
          </a:p>
          <a:p>
            <a:pPr marL="342900" indent="-342900">
              <a:buFont typeface="+mj-lt"/>
              <a:buAutoNum type="arabicPeriod"/>
            </a:pPr>
            <a:r>
              <a:rPr lang="en-US" dirty="0"/>
              <a:t>Used </a:t>
            </a:r>
            <a:r>
              <a:rPr lang="en-US" i="1" dirty="0" err="1"/>
              <a:t>numpy</a:t>
            </a:r>
            <a:r>
              <a:rPr lang="en-US" i="1" dirty="0"/>
              <a:t>, </a:t>
            </a:r>
            <a:r>
              <a:rPr lang="en-US" i="1" dirty="0" err="1"/>
              <a:t>tensorflow</a:t>
            </a:r>
            <a:r>
              <a:rPr lang="en-US" i="1" dirty="0"/>
              <a:t>, </a:t>
            </a:r>
            <a:r>
              <a:rPr lang="en-US" i="1" dirty="0" err="1"/>
              <a:t>keras</a:t>
            </a:r>
            <a:r>
              <a:rPr lang="en-US" i="1" dirty="0"/>
              <a:t> </a:t>
            </a:r>
            <a:r>
              <a:rPr lang="en-US" dirty="0"/>
              <a:t>for training, checking accuracy and prediction</a:t>
            </a:r>
          </a:p>
          <a:p>
            <a:pPr marL="342900" indent="-342900">
              <a:buFont typeface="+mj-lt"/>
              <a:buAutoNum type="arabicPeriod"/>
            </a:pPr>
            <a:endParaRPr lang="en-US" dirty="0"/>
          </a:p>
          <a:p>
            <a:pPr marL="342900" indent="-342900">
              <a:buFont typeface="+mj-lt"/>
              <a:buAutoNum type="arabicPeriod"/>
            </a:pPr>
            <a:r>
              <a:rPr lang="en-US" dirty="0"/>
              <a:t>Used </a:t>
            </a:r>
            <a:r>
              <a:rPr lang="en-US" i="1" dirty="0" err="1"/>
              <a:t>Keras.SDG</a:t>
            </a:r>
            <a:r>
              <a:rPr lang="en-US" i="1" dirty="0"/>
              <a:t> </a:t>
            </a:r>
            <a:r>
              <a:rPr lang="en-US" dirty="0"/>
              <a:t>optimizer </a:t>
            </a:r>
          </a:p>
          <a:p>
            <a:r>
              <a:rPr lang="en-US" dirty="0"/>
              <a:t>	Stochastic Gradient Descent (SGD)</a:t>
            </a:r>
          </a:p>
          <a:p>
            <a:endParaRPr lang="en-US" dirty="0"/>
          </a:p>
        </p:txBody>
      </p:sp>
      <p:sp>
        <p:nvSpPr>
          <p:cNvPr id="8" name="Slide Number Placeholder 7">
            <a:extLst>
              <a:ext uri="{FF2B5EF4-FFF2-40B4-BE49-F238E27FC236}">
                <a16:creationId xmlns:a16="http://schemas.microsoft.com/office/drawing/2014/main" id="{4DA0D605-1045-1E51-479E-DE572434ADB6}"/>
              </a:ext>
            </a:extLst>
          </p:cNvPr>
          <p:cNvSpPr>
            <a:spLocks noGrp="1"/>
          </p:cNvSpPr>
          <p:nvPr>
            <p:ph type="sldNum" sz="quarter" idx="55"/>
          </p:nvPr>
        </p:nvSpPr>
        <p:spPr/>
        <p:txBody>
          <a:bodyPr/>
          <a:lstStyle/>
          <a:p>
            <a:fld id="{47FEACEE-25B4-4A2D-B147-27296E36371D}" type="slidenum">
              <a:rPr lang="en-US" altLang="zh-CN" smtClean="0"/>
              <a:pPr/>
              <a:t>5</a:t>
            </a:fld>
            <a:endParaRPr lang="en-US" altLang="zh-CN" dirty="0"/>
          </a:p>
        </p:txBody>
      </p:sp>
      <p:sp>
        <p:nvSpPr>
          <p:cNvPr id="12" name="Text Placeholder 5">
            <a:extLst>
              <a:ext uri="{FF2B5EF4-FFF2-40B4-BE49-F238E27FC236}">
                <a16:creationId xmlns:a16="http://schemas.microsoft.com/office/drawing/2014/main" id="{B117399E-4359-4412-D15D-F0F0F1358232}"/>
              </a:ext>
            </a:extLst>
          </p:cNvPr>
          <p:cNvSpPr txBox="1">
            <a:spLocks/>
          </p:cNvSpPr>
          <p:nvPr/>
        </p:nvSpPr>
        <p:spPr>
          <a:xfrm>
            <a:off x="9356683" y="2074625"/>
            <a:ext cx="2653545" cy="587964"/>
          </a:xfrm>
          <a:prstGeom prst="rect">
            <a:avLst/>
          </a:prstGeom>
          <a:ln w="3175">
            <a:solidFill>
              <a:schemeClr val="tx1"/>
            </a:solidFill>
          </a:ln>
        </p:spPr>
        <p:txBody>
          <a:bodyPr vert="horz" lIns="91440" tIns="45720" rIns="91440" bIns="45720" rtlCol="0" anchor="b">
            <a:noAutofit/>
          </a:bodyPr>
          <a:lstStyle>
            <a:lvl1pPr marL="0" indent="0" algn="l" defTabSz="914400" rtl="0" eaLnBrk="1" latinLnBrk="0" hangingPunct="1">
              <a:lnSpc>
                <a:spcPct val="100000"/>
              </a:lnSpc>
              <a:spcBef>
                <a:spcPts val="1000"/>
              </a:spcBef>
              <a:buFont typeface="Arial" panose="020B0604020202020204" pitchFamily="34" charset="0"/>
              <a:buNone/>
              <a:defRPr sz="1800" b="1" kern="1200">
                <a:solidFill>
                  <a:schemeClr val="accent6"/>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9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Source</a:t>
            </a:r>
          </a:p>
        </p:txBody>
      </p:sp>
      <p:sp>
        <p:nvSpPr>
          <p:cNvPr id="13" name="Text Placeholder 6">
            <a:extLst>
              <a:ext uri="{FF2B5EF4-FFF2-40B4-BE49-F238E27FC236}">
                <a16:creationId xmlns:a16="http://schemas.microsoft.com/office/drawing/2014/main" id="{8F074EFC-98F2-8B19-DF63-78BCBACD3225}"/>
              </a:ext>
            </a:extLst>
          </p:cNvPr>
          <p:cNvSpPr txBox="1">
            <a:spLocks/>
          </p:cNvSpPr>
          <p:nvPr/>
        </p:nvSpPr>
        <p:spPr>
          <a:xfrm>
            <a:off x="9356683" y="2695543"/>
            <a:ext cx="2653545" cy="3372748"/>
          </a:xfrm>
          <a:prstGeom prst="rect">
            <a:avLst/>
          </a:prstGeom>
          <a:ln w="3175">
            <a:solidFill>
              <a:schemeClr val="tx1"/>
            </a:solidFill>
          </a:ln>
        </p:spPr>
        <p:txBody>
          <a:bodyPr vert="horz" lIns="91440" tIns="45720" rIns="91440" bIns="45720" rtlCol="0">
            <a:noAutofit/>
          </a:bodyPr>
          <a:lstStyle>
            <a:lvl1pPr marL="0" indent="0" algn="l" defTabSz="914400" rtl="0" eaLnBrk="1" latinLnBrk="0" hangingPunct="1">
              <a:lnSpc>
                <a:spcPct val="100000"/>
              </a:lnSpc>
              <a:spcBef>
                <a:spcPts val="0"/>
              </a:spcBef>
              <a:buFont typeface="Arial" panose="020B0604020202020204" pitchFamily="34" charset="0"/>
              <a:buNone/>
              <a:defRPr sz="1400" b="0" kern="1200">
                <a:solidFill>
                  <a:schemeClr val="accent6"/>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9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400" dirty="0"/>
              <a:t>Source of datasets</a:t>
            </a:r>
          </a:p>
          <a:p>
            <a:pPr marL="285750" indent="-285750">
              <a:buFontTx/>
              <a:buChar char="-"/>
            </a:pPr>
            <a:r>
              <a:rPr lang="en-US" sz="1400" dirty="0"/>
              <a:t>https://</a:t>
            </a:r>
            <a:r>
              <a:rPr lang="en-US" sz="1400" dirty="0" err="1"/>
              <a:t>www.kaggle.com</a:t>
            </a:r>
            <a:r>
              <a:rPr lang="en-US" sz="1400" dirty="0"/>
              <a:t>/datasets/ananthu017/california-wildfire-incidents-20132020</a:t>
            </a:r>
          </a:p>
          <a:p>
            <a:pPr marL="285750" indent="-285750">
              <a:buFontTx/>
              <a:buChar char="-"/>
            </a:pPr>
            <a:r>
              <a:rPr lang="en-US" sz="1400" dirty="0"/>
              <a:t>https://</a:t>
            </a:r>
            <a:r>
              <a:rPr lang="en-US" sz="1400" dirty="0" err="1"/>
              <a:t>www.kaggle.com</a:t>
            </a:r>
            <a:r>
              <a:rPr lang="en-US" sz="1400" dirty="0"/>
              <a:t>/datasets/</a:t>
            </a:r>
            <a:r>
              <a:rPr lang="en-US" sz="1400" dirty="0" err="1"/>
              <a:t>sobhanmoosavi</a:t>
            </a:r>
            <a:r>
              <a:rPr lang="en-US" sz="1400" dirty="0"/>
              <a:t>/us-weather-events</a:t>
            </a:r>
          </a:p>
          <a:p>
            <a:pPr marL="285750" indent="-285750">
              <a:buFontTx/>
              <a:buChar char="-"/>
            </a:pPr>
            <a:endParaRPr lang="en-US" sz="1400" dirty="0"/>
          </a:p>
          <a:p>
            <a:r>
              <a:rPr lang="en-US" sz="1400" dirty="0"/>
              <a:t>Source of code</a:t>
            </a:r>
          </a:p>
          <a:p>
            <a:pPr marL="285750" indent="-285750">
              <a:buFontTx/>
              <a:buChar char="-"/>
            </a:pPr>
            <a:r>
              <a:rPr lang="en-US" sz="1400" dirty="0"/>
              <a:t>https://</a:t>
            </a:r>
            <a:r>
              <a:rPr lang="en-US" sz="1400" dirty="0" err="1"/>
              <a:t>www.kaggle.com</a:t>
            </a:r>
            <a:r>
              <a:rPr lang="en-US" sz="1400" dirty="0"/>
              <a:t>/code/</a:t>
            </a:r>
            <a:r>
              <a:rPr lang="en-US" sz="1400" dirty="0" err="1"/>
              <a:t>shidharthoroy</a:t>
            </a:r>
            <a:r>
              <a:rPr lang="en-US" sz="1400" dirty="0"/>
              <a:t>/wildfires-in-</a:t>
            </a:r>
            <a:r>
              <a:rPr lang="en-US" sz="1400" dirty="0" err="1"/>
              <a:t>california</a:t>
            </a:r>
            <a:r>
              <a:rPr lang="en-US" sz="1400" dirty="0"/>
              <a:t>-prediction</a:t>
            </a:r>
          </a:p>
          <a:p>
            <a:endParaRPr lang="en-US" dirty="0"/>
          </a:p>
        </p:txBody>
      </p:sp>
    </p:spTree>
    <p:extLst>
      <p:ext uri="{BB962C8B-B14F-4D97-AF65-F5344CB8AC3E}">
        <p14:creationId xmlns:p14="http://schemas.microsoft.com/office/powerpoint/2010/main" val="2146356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68B19D2-C203-FC07-1BE8-B6A5541A4A35}"/>
              </a:ext>
            </a:extLst>
          </p:cNvPr>
          <p:cNvSpPr>
            <a:spLocks noGrp="1"/>
          </p:cNvSpPr>
          <p:nvPr>
            <p:ph type="body" sz="quarter" idx="27"/>
          </p:nvPr>
        </p:nvSpPr>
        <p:spPr/>
        <p:txBody>
          <a:bodyPr/>
          <a:lstStyle/>
          <a:p>
            <a:r>
              <a:rPr lang="en-US" dirty="0"/>
              <a:t>Save Nature &amp; Wildlife</a:t>
            </a:r>
          </a:p>
        </p:txBody>
      </p:sp>
      <p:sp>
        <p:nvSpPr>
          <p:cNvPr id="3" name="Text Placeholder 2">
            <a:extLst>
              <a:ext uri="{FF2B5EF4-FFF2-40B4-BE49-F238E27FC236}">
                <a16:creationId xmlns:a16="http://schemas.microsoft.com/office/drawing/2014/main" id="{76095029-B94E-049E-FA3A-871BEA85B63A}"/>
              </a:ext>
            </a:extLst>
          </p:cNvPr>
          <p:cNvSpPr>
            <a:spLocks noGrp="1"/>
          </p:cNvSpPr>
          <p:nvPr>
            <p:ph type="body" sz="quarter" idx="28"/>
          </p:nvPr>
        </p:nvSpPr>
        <p:spPr/>
        <p:txBody>
          <a:bodyPr/>
          <a:lstStyle/>
          <a:p>
            <a:r>
              <a:rPr lang="en-US" dirty="0"/>
              <a:t>Work with Forest Department officials to adopt the app to get warnings about potential Wildfires</a:t>
            </a:r>
          </a:p>
        </p:txBody>
      </p:sp>
      <p:sp>
        <p:nvSpPr>
          <p:cNvPr id="4" name="Text Placeholder 3">
            <a:extLst>
              <a:ext uri="{FF2B5EF4-FFF2-40B4-BE49-F238E27FC236}">
                <a16:creationId xmlns:a16="http://schemas.microsoft.com/office/drawing/2014/main" id="{42AF1ADB-20BB-2EB8-C1CC-A7F782E14EEC}"/>
              </a:ext>
            </a:extLst>
          </p:cNvPr>
          <p:cNvSpPr>
            <a:spLocks noGrp="1"/>
          </p:cNvSpPr>
          <p:nvPr>
            <p:ph type="body" sz="quarter" idx="29"/>
          </p:nvPr>
        </p:nvSpPr>
        <p:spPr>
          <a:xfrm>
            <a:off x="5271609" y="2735300"/>
            <a:ext cx="5162709" cy="420683"/>
          </a:xfrm>
        </p:spPr>
        <p:txBody>
          <a:bodyPr/>
          <a:lstStyle/>
          <a:p>
            <a:r>
              <a:rPr lang="en-US" dirty="0"/>
              <a:t>Keep People Safe</a:t>
            </a:r>
          </a:p>
        </p:txBody>
      </p:sp>
      <p:sp>
        <p:nvSpPr>
          <p:cNvPr id="5" name="Text Placeholder 4">
            <a:extLst>
              <a:ext uri="{FF2B5EF4-FFF2-40B4-BE49-F238E27FC236}">
                <a16:creationId xmlns:a16="http://schemas.microsoft.com/office/drawing/2014/main" id="{0F5CA27A-F37C-EFA4-24EA-EAABC526ED83}"/>
              </a:ext>
            </a:extLst>
          </p:cNvPr>
          <p:cNvSpPr>
            <a:spLocks noGrp="1"/>
          </p:cNvSpPr>
          <p:nvPr>
            <p:ph type="body" sz="quarter" idx="31"/>
          </p:nvPr>
        </p:nvSpPr>
        <p:spPr>
          <a:xfrm>
            <a:off x="5271607" y="4819148"/>
            <a:ext cx="5162709" cy="421399"/>
          </a:xfrm>
        </p:spPr>
        <p:txBody>
          <a:bodyPr/>
          <a:lstStyle/>
          <a:p>
            <a:r>
              <a:rPr lang="en-US" dirty="0"/>
              <a:t>Prevent People &amp; Material Loss</a:t>
            </a:r>
          </a:p>
        </p:txBody>
      </p:sp>
      <p:sp>
        <p:nvSpPr>
          <p:cNvPr id="6" name="Text Placeholder 5">
            <a:extLst>
              <a:ext uri="{FF2B5EF4-FFF2-40B4-BE49-F238E27FC236}">
                <a16:creationId xmlns:a16="http://schemas.microsoft.com/office/drawing/2014/main" id="{825C04E3-BA5D-7292-1F57-098EF9AC12F3}"/>
              </a:ext>
            </a:extLst>
          </p:cNvPr>
          <p:cNvSpPr>
            <a:spLocks noGrp="1"/>
          </p:cNvSpPr>
          <p:nvPr>
            <p:ph type="body" sz="quarter" idx="34"/>
          </p:nvPr>
        </p:nvSpPr>
        <p:spPr>
          <a:xfrm>
            <a:off x="5271608" y="3170299"/>
            <a:ext cx="5162709" cy="1177789"/>
          </a:xfrm>
        </p:spPr>
        <p:txBody>
          <a:bodyPr/>
          <a:lstStyle/>
          <a:p>
            <a:r>
              <a:rPr lang="en-US" dirty="0"/>
              <a:t>Assess options to embed the Wildfire Warning in apps/websites that people typically use such as Google Maps, Weather, Trip planning apps like BookMyTrip etc. so we can contextually warn people if they are in the vicinity or planning to visit</a:t>
            </a:r>
          </a:p>
        </p:txBody>
      </p:sp>
      <p:sp>
        <p:nvSpPr>
          <p:cNvPr id="7" name="Text Placeholder 6">
            <a:extLst>
              <a:ext uri="{FF2B5EF4-FFF2-40B4-BE49-F238E27FC236}">
                <a16:creationId xmlns:a16="http://schemas.microsoft.com/office/drawing/2014/main" id="{B633AF4B-40B3-7F45-25EB-41435BB89112}"/>
              </a:ext>
            </a:extLst>
          </p:cNvPr>
          <p:cNvSpPr>
            <a:spLocks noGrp="1"/>
          </p:cNvSpPr>
          <p:nvPr>
            <p:ph type="body" sz="quarter" idx="35"/>
          </p:nvPr>
        </p:nvSpPr>
        <p:spPr>
          <a:xfrm>
            <a:off x="5271608" y="5263597"/>
            <a:ext cx="5162709" cy="1635938"/>
          </a:xfrm>
        </p:spPr>
        <p:txBody>
          <a:bodyPr/>
          <a:lstStyle/>
          <a:p>
            <a:r>
              <a:rPr lang="en-US" dirty="0"/>
              <a:t>Work with Fire Department officials to adopt the app to get warnings about potential Wildfires</a:t>
            </a:r>
          </a:p>
          <a:p>
            <a:endParaRPr lang="en-US" dirty="0"/>
          </a:p>
          <a:p>
            <a:endParaRPr lang="en-US" dirty="0"/>
          </a:p>
        </p:txBody>
      </p:sp>
      <p:sp>
        <p:nvSpPr>
          <p:cNvPr id="8" name="Title 7">
            <a:extLst>
              <a:ext uri="{FF2B5EF4-FFF2-40B4-BE49-F238E27FC236}">
                <a16:creationId xmlns:a16="http://schemas.microsoft.com/office/drawing/2014/main" id="{C2C97D71-BFED-C950-874A-FDC084582A02}"/>
              </a:ext>
            </a:extLst>
          </p:cNvPr>
          <p:cNvSpPr>
            <a:spLocks noGrp="1"/>
          </p:cNvSpPr>
          <p:nvPr>
            <p:ph type="title"/>
          </p:nvPr>
        </p:nvSpPr>
        <p:spPr/>
        <p:txBody>
          <a:bodyPr/>
          <a:lstStyle/>
          <a:p>
            <a:r>
              <a:rPr lang="en-US" dirty="0"/>
              <a:t>Next Steps</a:t>
            </a:r>
          </a:p>
        </p:txBody>
      </p:sp>
      <p:pic>
        <p:nvPicPr>
          <p:cNvPr id="14" name="Picture Placeholder 13">
            <a:extLst>
              <a:ext uri="{FF2B5EF4-FFF2-40B4-BE49-F238E27FC236}">
                <a16:creationId xmlns:a16="http://schemas.microsoft.com/office/drawing/2014/main" id="{18040C2F-1B52-F4D0-C8F7-9DB7B3AA54D5}"/>
              </a:ext>
            </a:extLst>
          </p:cNvPr>
          <p:cNvPicPr>
            <a:picLocks noGrp="1" noChangeAspect="1"/>
          </p:cNvPicPr>
          <p:nvPr>
            <p:ph type="pic" sz="quarter" idx="36"/>
          </p:nvPr>
        </p:nvPicPr>
        <p:blipFill>
          <a:blip r:embed="rId2"/>
          <a:srcRect t="8164" b="8164"/>
          <a:stretch>
            <a:fillRect/>
          </a:stretch>
        </p:blipFill>
        <p:spPr/>
      </p:pic>
      <p:pic>
        <p:nvPicPr>
          <p:cNvPr id="16" name="Picture Placeholder 15">
            <a:extLst>
              <a:ext uri="{FF2B5EF4-FFF2-40B4-BE49-F238E27FC236}">
                <a16:creationId xmlns:a16="http://schemas.microsoft.com/office/drawing/2014/main" id="{429D820E-61EC-A5BA-0930-89D242252726}"/>
              </a:ext>
            </a:extLst>
          </p:cNvPr>
          <p:cNvPicPr>
            <a:picLocks noGrp="1" noChangeAspect="1"/>
          </p:cNvPicPr>
          <p:nvPr>
            <p:ph type="pic" sz="quarter" idx="37"/>
          </p:nvPr>
        </p:nvPicPr>
        <p:blipFill>
          <a:blip r:embed="rId3"/>
          <a:srcRect t="14921" b="14921"/>
          <a:stretch>
            <a:fillRect/>
          </a:stretch>
        </p:blipFill>
        <p:spPr>
          <a:xfrm>
            <a:off x="4724400" y="2855913"/>
            <a:ext cx="536575" cy="566737"/>
          </a:xfrm>
        </p:spPr>
      </p:pic>
      <p:pic>
        <p:nvPicPr>
          <p:cNvPr id="18" name="Picture Placeholder 17">
            <a:extLst>
              <a:ext uri="{FF2B5EF4-FFF2-40B4-BE49-F238E27FC236}">
                <a16:creationId xmlns:a16="http://schemas.microsoft.com/office/drawing/2014/main" id="{6069F1D0-2454-F49D-2F03-10F19AE7A1F6}"/>
              </a:ext>
            </a:extLst>
          </p:cNvPr>
          <p:cNvPicPr>
            <a:picLocks noGrp="1" noChangeAspect="1"/>
          </p:cNvPicPr>
          <p:nvPr>
            <p:ph type="pic" sz="quarter" idx="38"/>
          </p:nvPr>
        </p:nvPicPr>
        <p:blipFill>
          <a:blip r:embed="rId4"/>
          <a:srcRect l="18556" r="18556"/>
          <a:stretch>
            <a:fillRect/>
          </a:stretch>
        </p:blipFill>
        <p:spPr>
          <a:xfrm>
            <a:off x="4713288" y="4937125"/>
            <a:ext cx="536575" cy="566738"/>
          </a:xfrm>
        </p:spPr>
      </p:pic>
      <p:sp>
        <p:nvSpPr>
          <p:cNvPr id="12" name="Slide Number Placeholder 11">
            <a:extLst>
              <a:ext uri="{FF2B5EF4-FFF2-40B4-BE49-F238E27FC236}">
                <a16:creationId xmlns:a16="http://schemas.microsoft.com/office/drawing/2014/main" id="{B17610B7-7965-9E14-B2A9-42BFA7118797}"/>
              </a:ext>
            </a:extLst>
          </p:cNvPr>
          <p:cNvSpPr>
            <a:spLocks noGrp="1"/>
          </p:cNvSpPr>
          <p:nvPr>
            <p:ph type="sldNum" sz="quarter" idx="40"/>
          </p:nvPr>
        </p:nvSpPr>
        <p:spPr/>
        <p:txBody>
          <a:bodyPr/>
          <a:lstStyle/>
          <a:p>
            <a:fld id="{47FEACEE-25B4-4A2D-B147-27296E36371D}" type="slidenum">
              <a:rPr lang="en-US" altLang="zh-CN" smtClean="0"/>
              <a:pPr/>
              <a:t>6</a:t>
            </a:fld>
            <a:endParaRPr lang="en-US" altLang="zh-CN" dirty="0"/>
          </a:p>
        </p:txBody>
      </p:sp>
    </p:spTree>
    <p:extLst>
      <p:ext uri="{BB962C8B-B14F-4D97-AF65-F5344CB8AC3E}">
        <p14:creationId xmlns:p14="http://schemas.microsoft.com/office/powerpoint/2010/main" val="10327282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23">
            <a:extLst>
              <a:ext uri="{FF2B5EF4-FFF2-40B4-BE49-F238E27FC236}">
                <a16:creationId xmlns:a16="http://schemas.microsoft.com/office/drawing/2014/main" id="{AD2C8D04-263D-9589-1CFF-A5968D7C33D7}"/>
              </a:ext>
            </a:extLst>
          </p:cNvPr>
          <p:cNvSpPr>
            <a:spLocks noGrp="1"/>
          </p:cNvSpPr>
          <p:nvPr>
            <p:ph type="title"/>
          </p:nvPr>
        </p:nvSpPr>
        <p:spPr/>
        <p:txBody>
          <a:bodyPr/>
          <a:lstStyle/>
          <a:p>
            <a:r>
              <a:rPr lang="en-US" dirty="0"/>
              <a:t>Thank you</a:t>
            </a:r>
          </a:p>
        </p:txBody>
      </p:sp>
      <p:pic>
        <p:nvPicPr>
          <p:cNvPr id="14" name="图片占位符 13" descr="People working in office">
            <a:extLst>
              <a:ext uri="{FF2B5EF4-FFF2-40B4-BE49-F238E27FC236}">
                <a16:creationId xmlns:a16="http://schemas.microsoft.com/office/drawing/2014/main" id="{496155F4-61B2-441D-9F16-788866450DA2}"/>
              </a:ext>
            </a:extLst>
          </p:cNvPr>
          <p:cNvPicPr>
            <a:picLocks noGrp="1" noChangeAspect="1"/>
          </p:cNvPicPr>
          <p:nvPr>
            <p:ph type="pic" sz="quarter" idx="49"/>
          </p:nvPr>
        </p:nvPicPr>
        <p:blipFill rotWithShape="1">
          <a:blip r:embed="rId2" cstate="print">
            <a:extLst>
              <a:ext uri="{28A0092B-C50C-407E-A947-70E740481C1C}">
                <a14:useLocalDpi xmlns:a14="http://schemas.microsoft.com/office/drawing/2010/main"/>
              </a:ext>
            </a:extLst>
          </a:blip>
          <a:srcRect/>
          <a:stretch/>
        </p:blipFill>
        <p:spPr/>
      </p:pic>
      <p:pic>
        <p:nvPicPr>
          <p:cNvPr id="16" name="图片占位符 15" descr="People in an office discussing work over a laptop&#10;">
            <a:extLst>
              <a:ext uri="{FF2B5EF4-FFF2-40B4-BE49-F238E27FC236}">
                <a16:creationId xmlns:a16="http://schemas.microsoft.com/office/drawing/2014/main" id="{BCD5762E-DD49-42B3-9CA8-46A4AD7193E2}"/>
              </a:ext>
            </a:extLst>
          </p:cNvPr>
          <p:cNvPicPr>
            <a:picLocks noGrp="1" noChangeAspect="1"/>
          </p:cNvPicPr>
          <p:nvPr>
            <p:ph type="pic" sz="quarter" idx="48"/>
          </p:nvPr>
        </p:nvPicPr>
        <p:blipFill rotWithShape="1">
          <a:blip r:embed="rId3" cstate="print">
            <a:extLst>
              <a:ext uri="{28A0092B-C50C-407E-A947-70E740481C1C}">
                <a14:useLocalDpi xmlns:a14="http://schemas.microsoft.com/office/drawing/2010/main"/>
              </a:ext>
            </a:extLst>
          </a:blip>
          <a:srcRect/>
          <a:stretch/>
        </p:blipFill>
        <p:spPr/>
      </p:pic>
      <p:pic>
        <p:nvPicPr>
          <p:cNvPr id="18" name="图片占位符 17" descr="Layout of website design sketches on white paper">
            <a:extLst>
              <a:ext uri="{FF2B5EF4-FFF2-40B4-BE49-F238E27FC236}">
                <a16:creationId xmlns:a16="http://schemas.microsoft.com/office/drawing/2014/main" id="{1051CD21-1408-4D13-BF0B-0D7013AD2D0C}"/>
              </a:ext>
            </a:extLst>
          </p:cNvPr>
          <p:cNvPicPr>
            <a:picLocks noGrp="1" noChangeAspect="1"/>
          </p:cNvPicPr>
          <p:nvPr>
            <p:ph type="pic" sz="quarter" idx="51"/>
          </p:nvPr>
        </p:nvPicPr>
        <p:blipFill rotWithShape="1">
          <a:blip r:embed="rId4" cstate="print">
            <a:extLst>
              <a:ext uri="{28A0092B-C50C-407E-A947-70E740481C1C}">
                <a14:useLocalDpi xmlns:a14="http://schemas.microsoft.com/office/drawing/2010/main"/>
              </a:ext>
            </a:extLst>
          </a:blip>
          <a:srcRect/>
          <a:stretch/>
        </p:blipFill>
        <p:spPr/>
      </p:pic>
      <p:pic>
        <p:nvPicPr>
          <p:cNvPr id="28" name="Picture Placeholder 27" descr="Businesswoman reviewing sticky notes on a wall">
            <a:extLst>
              <a:ext uri="{FF2B5EF4-FFF2-40B4-BE49-F238E27FC236}">
                <a16:creationId xmlns:a16="http://schemas.microsoft.com/office/drawing/2014/main" id="{B746A775-E65C-70F6-9DB4-E51F7F2DAECE}"/>
              </a:ext>
            </a:extLst>
          </p:cNvPr>
          <p:cNvPicPr>
            <a:picLocks noGrp="1" noChangeAspect="1"/>
          </p:cNvPicPr>
          <p:nvPr>
            <p:ph type="pic" sz="quarter" idx="50"/>
          </p:nvPr>
        </p:nvPicPr>
        <p:blipFill>
          <a:blip r:embed="rId5" cstate="print">
            <a:extLst>
              <a:ext uri="{28A0092B-C50C-407E-A947-70E740481C1C}">
                <a14:useLocalDpi xmlns:a14="http://schemas.microsoft.com/office/drawing/2010/main"/>
              </a:ext>
            </a:extLst>
          </a:blip>
          <a:srcRect/>
          <a:stretch>
            <a:fillRect/>
          </a:stretch>
        </p:blipFill>
        <p:spPr/>
      </p:pic>
    </p:spTree>
    <p:extLst>
      <p:ext uri="{BB962C8B-B14F-4D97-AF65-F5344CB8AC3E}">
        <p14:creationId xmlns:p14="http://schemas.microsoft.com/office/powerpoint/2010/main" val="529279411"/>
      </p:ext>
    </p:extLst>
  </p:cSld>
  <p:clrMapOvr>
    <a:masterClrMapping/>
  </p:clrMapOvr>
</p:sld>
</file>

<file path=ppt/theme/theme1.xml><?xml version="1.0" encoding="utf-8"?>
<a:theme xmlns:a="http://schemas.openxmlformats.org/drawingml/2006/main" name="Office 主题​​">
  <a:themeElements>
    <a:clrScheme name="Custom 9">
      <a:dk1>
        <a:srgbClr val="000000"/>
      </a:dk1>
      <a:lt1>
        <a:srgbClr val="FFFFFF"/>
      </a:lt1>
      <a:dk2>
        <a:srgbClr val="0F253E"/>
      </a:dk2>
      <a:lt2>
        <a:srgbClr val="E7E6E6"/>
      </a:lt2>
      <a:accent1>
        <a:srgbClr val="4472C4"/>
      </a:accent1>
      <a:accent2>
        <a:srgbClr val="B83803"/>
      </a:accent2>
      <a:accent3>
        <a:srgbClr val="DCD3CC"/>
      </a:accent3>
      <a:accent4>
        <a:srgbClr val="F79320"/>
      </a:accent4>
      <a:accent5>
        <a:srgbClr val="44668D"/>
      </a:accent5>
      <a:accent6>
        <a:srgbClr val="0F253E"/>
      </a:accent6>
      <a:hlink>
        <a:srgbClr val="AEC0D9"/>
      </a:hlink>
      <a:folHlink>
        <a:srgbClr val="B83903"/>
      </a:folHlink>
    </a:clrScheme>
    <a:fontScheme name="Custom 10">
      <a:majorFont>
        <a:latin typeface="Posterama Text Black"/>
        <a:ea typeface=""/>
        <a:cs typeface=""/>
      </a:majorFont>
      <a:minorFont>
        <a:latin typeface="Abad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a:lstStyle>
        <a:defPPr marL="0" indent="0" algn="ctr">
          <a:lnSpc>
            <a:spcPct val="100000"/>
          </a:lnSpc>
          <a:spcBef>
            <a:spcPts val="0"/>
          </a:spcBef>
          <a:buFontTx/>
          <a:buNone/>
          <a:defRPr sz="1800" smtClean="0">
            <a:solidFill>
              <a:prstClr val="white"/>
            </a:solidFill>
            <a:latin typeface="Posterama" panose="020B0504020200020000" pitchFamily="34" charset="0"/>
            <a:ea typeface="微软雅黑"/>
            <a:cs typeface="Posterama" panose="020B0504020200020000" pitchFamily="34" charset="0"/>
          </a:defRPr>
        </a:defPPr>
      </a:lstStyle>
    </a:txDef>
  </a:objectDefaults>
  <a:extraClrSchemeLst/>
  <a:extLst>
    <a:ext uri="{05A4C25C-085E-4340-85A3-A5531E510DB2}">
      <thm15:themeFamily xmlns:thm15="http://schemas.microsoft.com/office/thememl/2012/main" name="Hexagon presentation light - tm89027928_Win22_jx_v15" id="{E4F720B1-AC3A-441F-B00A-6ECF71D2AB0C}" vid="{71933BEE-9DD7-4D62-B50F-A654080E9C93}"/>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6A4D1D3-B327-4D60-927D-26045FF4AF3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2C81503-9DEF-42F3-A99B-D5E0223E195B}">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6F156100-9533-4411-B0C0-FA18F914F7B6}">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Office 主题​​</Template>
  <TotalTime>601</TotalTime>
  <Words>496</Words>
  <Application>Microsoft Macintosh PowerPoint</Application>
  <PresentationFormat>Widescreen</PresentationFormat>
  <Paragraphs>63</Paragraphs>
  <Slides>7</Slides>
  <Notes>4</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7</vt:i4>
      </vt:variant>
    </vt:vector>
  </HeadingPairs>
  <TitlesOfParts>
    <vt:vector size="17" baseType="lpstr">
      <vt:lpstr>等线</vt:lpstr>
      <vt:lpstr>Abadi</vt:lpstr>
      <vt:lpstr>Arial</vt:lpstr>
      <vt:lpstr>Calibri</vt:lpstr>
      <vt:lpstr>Helvetica Neue</vt:lpstr>
      <vt:lpstr>PlusJakartaSans</vt:lpstr>
      <vt:lpstr>Posterama</vt:lpstr>
      <vt:lpstr>Posterama Text Black</vt:lpstr>
      <vt:lpstr>Posterama Text SemiBold</vt:lpstr>
      <vt:lpstr>Office 主题​​</vt:lpstr>
      <vt:lpstr>Saving Souls</vt:lpstr>
      <vt:lpstr>PowerPoint Presentation</vt:lpstr>
      <vt:lpstr>Every minute gained through prediction of a disaster,   can save lives, natural resources, infrastructure and property</vt:lpstr>
      <vt:lpstr>PowerPoint Presentation</vt:lpstr>
      <vt:lpstr>Train and Predict</vt:lpstr>
      <vt:lpstr>Next Steps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 Wild Fire</dc:title>
  <dc:creator>Market Town</dc:creator>
  <cp:lastModifiedBy>Market Town</cp:lastModifiedBy>
  <cp:revision>6</cp:revision>
  <dcterms:created xsi:type="dcterms:W3CDTF">2023-04-28T07:07:05Z</dcterms:created>
  <dcterms:modified xsi:type="dcterms:W3CDTF">2023-04-28T17:09:02Z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